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77" r:id="rId4"/>
  </p:sldMasterIdLst>
  <p:notesMasterIdLst>
    <p:notesMasterId r:id="rId28"/>
  </p:notesMasterIdLst>
  <p:handoutMasterIdLst>
    <p:handoutMasterId r:id="rId29"/>
  </p:handoutMasterIdLst>
  <p:sldIdLst>
    <p:sldId id="258" r:id="rId5"/>
    <p:sldId id="259" r:id="rId6"/>
    <p:sldId id="260" r:id="rId7"/>
    <p:sldId id="269" r:id="rId8"/>
    <p:sldId id="285" r:id="rId9"/>
    <p:sldId id="290" r:id="rId10"/>
    <p:sldId id="299" r:id="rId11"/>
    <p:sldId id="273" r:id="rId12"/>
    <p:sldId id="292" r:id="rId13"/>
    <p:sldId id="293" r:id="rId14"/>
    <p:sldId id="288" r:id="rId15"/>
    <p:sldId id="262" r:id="rId16"/>
    <p:sldId id="297" r:id="rId17"/>
    <p:sldId id="298" r:id="rId18"/>
    <p:sldId id="286" r:id="rId19"/>
    <p:sldId id="275" r:id="rId20"/>
    <p:sldId id="287" r:id="rId21"/>
    <p:sldId id="294" r:id="rId22"/>
    <p:sldId id="295" r:id="rId23"/>
    <p:sldId id="296" r:id="rId24"/>
    <p:sldId id="300" r:id="rId25"/>
    <p:sldId id="301" r:id="rId26"/>
    <p:sldId id="284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9999"/>
    <a:srgbClr val="003352"/>
    <a:srgbClr val="A0EBDC"/>
    <a:srgbClr val="EBB64C"/>
    <a:srgbClr val="217D93"/>
    <a:srgbClr val="005360"/>
    <a:srgbClr val="5EB2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58" autoAdjust="0"/>
    <p:restoredTop sz="94631" autoAdjust="0"/>
  </p:normalViewPr>
  <p:slideViewPr>
    <p:cSldViewPr snapToGrid="0" snapToObjects="1">
      <p:cViewPr varScale="1">
        <p:scale>
          <a:sx n="98" d="100"/>
          <a:sy n="98" d="100"/>
        </p:scale>
        <p:origin x="102" y="4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0" d="100"/>
          <a:sy n="60" d="100"/>
        </p:scale>
        <p:origin x="3187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image" Target="../media/image4.jpg"/></Relationships>
</file>

<file path=ppt/diagrams/_rels/data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image" Target="../media/image6.jpg"/></Relationships>
</file>

<file path=ppt/diagrams/_rels/drawing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image" Target="../media/image4.jpg"/></Relationships>
</file>

<file path=ppt/diagrams/_rels/drawing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image" Target="../media/image6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AA37168-214A-4F8E-BB93-380BAB7B5B0D}" type="doc">
      <dgm:prSet loTypeId="urn:microsoft.com/office/officeart/2005/8/layout/vList3" loCatId="list" qsTypeId="urn:microsoft.com/office/officeart/2005/8/quickstyle/simple1" qsCatId="simple" csTypeId="urn:microsoft.com/office/officeart/2005/8/colors/accent1_5" csCatId="accent1" phldr="1"/>
      <dgm:spPr/>
    </dgm:pt>
    <dgm:pt modelId="{82E43582-125A-446D-842D-26CA3C92817E}">
      <dgm:prSet phldrT="[Text]" custT="1"/>
      <dgm:spPr/>
      <dgm:t>
        <a:bodyPr/>
        <a:lstStyle/>
        <a:p>
          <a:r>
            <a:rPr lang="en-US" sz="2400" b="0" i="0" dirty="0" err="1">
              <a:latin typeface="Times New Roman" panose="02020603050405020304" pitchFamily="18" charset="0"/>
              <a:cs typeface="Times New Roman" panose="02020603050405020304" pitchFamily="18" charset="0"/>
            </a:rPr>
            <a:t>Monisha</a:t>
          </a:r>
          <a:r>
            <a:rPr lang="en-US" sz="2400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 Biswas </a:t>
          </a:r>
        </a:p>
        <a:p>
          <a:r>
            <a:rPr lang="en-US" sz="2000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181-15-1928</a:t>
          </a:r>
          <a:endParaRPr lang="en-US" sz="20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C65E29B-097F-4DAA-8212-B7736B575906}" type="parTrans" cxnId="{20670A37-D47C-4F25-9CF9-F91497E2AB9C}">
      <dgm:prSet/>
      <dgm:spPr/>
      <dgm:t>
        <a:bodyPr/>
        <a:lstStyle/>
        <a:p>
          <a:endParaRPr lang="en-US"/>
        </a:p>
      </dgm:t>
    </dgm:pt>
    <dgm:pt modelId="{91123E9D-BB6E-45E5-AB7D-F12F585C865B}" type="sibTrans" cxnId="{20670A37-D47C-4F25-9CF9-F91497E2AB9C}">
      <dgm:prSet/>
      <dgm:spPr/>
      <dgm:t>
        <a:bodyPr/>
        <a:lstStyle/>
        <a:p>
          <a:endParaRPr lang="en-US"/>
        </a:p>
      </dgm:t>
    </dgm:pt>
    <dgm:pt modelId="{475F1B5A-E0F3-42CD-8CC1-2A5D8D355149}">
      <dgm:prSet custT="1"/>
      <dgm:spPr/>
      <dgm:t>
        <a:bodyPr/>
        <a:lstStyle/>
        <a:p>
          <a:r>
            <a:rPr lang="en-US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Noor </a:t>
          </a:r>
          <a:r>
            <a:rPr lang="en-US" sz="20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Afia</a:t>
          </a:r>
          <a:r>
            <a:rPr lang="en-US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0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Shammi</a:t>
          </a:r>
          <a:endParaRPr lang="en-US" sz="20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r>
            <a:rPr lang="en-US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181-15-1994</a:t>
          </a:r>
        </a:p>
      </dgm:t>
    </dgm:pt>
    <dgm:pt modelId="{2FFC2138-8938-4D4B-8D8B-7C15D6D61DDD}" type="parTrans" cxnId="{2CB2EBAC-0BD1-4FD4-A6D4-87554CC4EB49}">
      <dgm:prSet/>
      <dgm:spPr/>
      <dgm:t>
        <a:bodyPr/>
        <a:lstStyle/>
        <a:p>
          <a:endParaRPr lang="en-US"/>
        </a:p>
      </dgm:t>
    </dgm:pt>
    <dgm:pt modelId="{C3348109-A5C3-4719-8EDF-95409A4D1761}" type="sibTrans" cxnId="{2CB2EBAC-0BD1-4FD4-A6D4-87554CC4EB49}">
      <dgm:prSet/>
      <dgm:spPr/>
      <dgm:t>
        <a:bodyPr/>
        <a:lstStyle/>
        <a:p>
          <a:endParaRPr lang="en-US"/>
        </a:p>
      </dgm:t>
    </dgm:pt>
    <dgm:pt modelId="{96DB494E-6047-485B-A34C-BF51CDEEBF20}" type="pres">
      <dgm:prSet presAssocID="{BAA37168-214A-4F8E-BB93-380BAB7B5B0D}" presName="linearFlow" presStyleCnt="0">
        <dgm:presLayoutVars>
          <dgm:dir val="rev"/>
          <dgm:resizeHandles val="exact"/>
        </dgm:presLayoutVars>
      </dgm:prSet>
      <dgm:spPr/>
    </dgm:pt>
    <dgm:pt modelId="{21FE05C8-B146-4DC0-9C22-D6EF5797F908}" type="pres">
      <dgm:prSet presAssocID="{82E43582-125A-446D-842D-26CA3C92817E}" presName="composite" presStyleCnt="0"/>
      <dgm:spPr/>
    </dgm:pt>
    <dgm:pt modelId="{F8C19379-0719-4990-889B-569539782153}" type="pres">
      <dgm:prSet presAssocID="{82E43582-125A-446D-842D-26CA3C92817E}" presName="imgShp" presStyleLbl="fgImgPlace1" presStyleIdx="0" presStyleCnt="2"/>
      <dgm:spPr>
        <a:blipFill>
          <a:blip xmlns:r="http://schemas.openxmlformats.org/officeDocument/2006/relationships" r:embed="rId1"/>
          <a:srcRect/>
          <a:stretch>
            <a:fillRect/>
          </a:stretch>
        </a:blipFill>
      </dgm:spPr>
    </dgm:pt>
    <dgm:pt modelId="{C3730AAE-2A5B-4C62-BD06-1C28BB2701DB}" type="pres">
      <dgm:prSet presAssocID="{82E43582-125A-446D-842D-26CA3C92817E}" presName="txShp" presStyleLbl="node1" presStyleIdx="0" presStyleCnt="2" custScaleX="133405">
        <dgm:presLayoutVars>
          <dgm:bulletEnabled val="1"/>
        </dgm:presLayoutVars>
      </dgm:prSet>
      <dgm:spPr/>
    </dgm:pt>
    <dgm:pt modelId="{FED43DB2-F141-45E8-A7CB-D116C59ADB7E}" type="pres">
      <dgm:prSet presAssocID="{91123E9D-BB6E-45E5-AB7D-F12F585C865B}" presName="spacing" presStyleCnt="0"/>
      <dgm:spPr/>
    </dgm:pt>
    <dgm:pt modelId="{DA504938-E506-4DD3-AC7F-8CE134DA7B73}" type="pres">
      <dgm:prSet presAssocID="{475F1B5A-E0F3-42CD-8CC1-2A5D8D355149}" presName="composite" presStyleCnt="0"/>
      <dgm:spPr/>
    </dgm:pt>
    <dgm:pt modelId="{E1B3DAFC-4E08-4CBA-8DCB-5A60985CA616}" type="pres">
      <dgm:prSet presAssocID="{475F1B5A-E0F3-42CD-8CC1-2A5D8D355149}" presName="imgShp" presStyleLbl="fgImgPlace1" presStyleIdx="1" presStyleCnt="2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08319EB9-4120-4B26-9FBC-FEE78EF2C84A}" type="pres">
      <dgm:prSet presAssocID="{475F1B5A-E0F3-42CD-8CC1-2A5D8D355149}" presName="txShp" presStyleLbl="node1" presStyleIdx="1" presStyleCnt="2" custScaleX="128719">
        <dgm:presLayoutVars>
          <dgm:bulletEnabled val="1"/>
        </dgm:presLayoutVars>
      </dgm:prSet>
      <dgm:spPr/>
    </dgm:pt>
  </dgm:ptLst>
  <dgm:cxnLst>
    <dgm:cxn modelId="{20670A37-D47C-4F25-9CF9-F91497E2AB9C}" srcId="{BAA37168-214A-4F8E-BB93-380BAB7B5B0D}" destId="{82E43582-125A-446D-842D-26CA3C92817E}" srcOrd="0" destOrd="0" parTransId="{EC65E29B-097F-4DAA-8212-B7736B575906}" sibTransId="{91123E9D-BB6E-45E5-AB7D-F12F585C865B}"/>
    <dgm:cxn modelId="{4FADD04E-BAB4-4C58-92C4-5966AE043412}" type="presOf" srcId="{BAA37168-214A-4F8E-BB93-380BAB7B5B0D}" destId="{96DB494E-6047-485B-A34C-BF51CDEEBF20}" srcOrd="0" destOrd="0" presId="urn:microsoft.com/office/officeart/2005/8/layout/vList3"/>
    <dgm:cxn modelId="{D4E17954-122D-4EFE-9788-D29046A4AF3F}" type="presOf" srcId="{82E43582-125A-446D-842D-26CA3C92817E}" destId="{C3730AAE-2A5B-4C62-BD06-1C28BB2701DB}" srcOrd="0" destOrd="0" presId="urn:microsoft.com/office/officeart/2005/8/layout/vList3"/>
    <dgm:cxn modelId="{2CB2EBAC-0BD1-4FD4-A6D4-87554CC4EB49}" srcId="{BAA37168-214A-4F8E-BB93-380BAB7B5B0D}" destId="{475F1B5A-E0F3-42CD-8CC1-2A5D8D355149}" srcOrd="1" destOrd="0" parTransId="{2FFC2138-8938-4D4B-8D8B-7C15D6D61DDD}" sibTransId="{C3348109-A5C3-4719-8EDF-95409A4D1761}"/>
    <dgm:cxn modelId="{651D76B2-CB89-4770-99BD-C3952A135609}" type="presOf" srcId="{475F1B5A-E0F3-42CD-8CC1-2A5D8D355149}" destId="{08319EB9-4120-4B26-9FBC-FEE78EF2C84A}" srcOrd="0" destOrd="0" presId="urn:microsoft.com/office/officeart/2005/8/layout/vList3"/>
    <dgm:cxn modelId="{ECB0D534-8167-4074-A69C-B0EAEE6EE601}" type="presParOf" srcId="{96DB494E-6047-485B-A34C-BF51CDEEBF20}" destId="{21FE05C8-B146-4DC0-9C22-D6EF5797F908}" srcOrd="0" destOrd="0" presId="urn:microsoft.com/office/officeart/2005/8/layout/vList3"/>
    <dgm:cxn modelId="{6C5D9C47-93B5-4364-93AA-6E09F5BA78A4}" type="presParOf" srcId="{21FE05C8-B146-4DC0-9C22-D6EF5797F908}" destId="{F8C19379-0719-4990-889B-569539782153}" srcOrd="0" destOrd="0" presId="urn:microsoft.com/office/officeart/2005/8/layout/vList3"/>
    <dgm:cxn modelId="{8C192066-EA60-4DBD-9E54-C9CC640AD63E}" type="presParOf" srcId="{21FE05C8-B146-4DC0-9C22-D6EF5797F908}" destId="{C3730AAE-2A5B-4C62-BD06-1C28BB2701DB}" srcOrd="1" destOrd="0" presId="urn:microsoft.com/office/officeart/2005/8/layout/vList3"/>
    <dgm:cxn modelId="{C3FF9411-BC33-47F2-9334-9B1DB2DC003B}" type="presParOf" srcId="{96DB494E-6047-485B-A34C-BF51CDEEBF20}" destId="{FED43DB2-F141-45E8-A7CB-D116C59ADB7E}" srcOrd="1" destOrd="0" presId="urn:microsoft.com/office/officeart/2005/8/layout/vList3"/>
    <dgm:cxn modelId="{A9237A28-6398-42E7-B072-BC84D809F982}" type="presParOf" srcId="{96DB494E-6047-485B-A34C-BF51CDEEBF20}" destId="{DA504938-E506-4DD3-AC7F-8CE134DA7B73}" srcOrd="2" destOrd="0" presId="urn:microsoft.com/office/officeart/2005/8/layout/vList3"/>
    <dgm:cxn modelId="{D99555C6-E611-4F55-950C-FB68250EBFA6}" type="presParOf" srcId="{DA504938-E506-4DD3-AC7F-8CE134DA7B73}" destId="{E1B3DAFC-4E08-4CBA-8DCB-5A60985CA616}" srcOrd="0" destOrd="0" presId="urn:microsoft.com/office/officeart/2005/8/layout/vList3"/>
    <dgm:cxn modelId="{58F6E9DD-3FE0-40EF-8219-B837D23FDCD5}" type="presParOf" srcId="{DA504938-E506-4DD3-AC7F-8CE134DA7B73}" destId="{08319EB9-4120-4B26-9FBC-FEE78EF2C84A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AA37168-214A-4F8E-BB93-380BAB7B5B0D}" type="doc">
      <dgm:prSet loTypeId="urn:microsoft.com/office/officeart/2005/8/layout/vList3" loCatId="list" qsTypeId="urn:microsoft.com/office/officeart/2005/8/quickstyle/simple1" qsCatId="simple" csTypeId="urn:microsoft.com/office/officeart/2005/8/colors/accent1_5" csCatId="accent1" phldr="1"/>
      <dgm:spPr/>
    </dgm:pt>
    <dgm:pt modelId="{82E43582-125A-446D-842D-26CA3C92817E}">
      <dgm:prSet phldrT="[Text]" custT="1"/>
      <dgm:spPr/>
      <dgm:t>
        <a:bodyPr/>
        <a:lstStyle/>
        <a:p>
          <a:r>
            <a:rPr lang="en-US" sz="2400" b="0" i="0" dirty="0" err="1">
              <a:latin typeface="Times New Roman" panose="02020603050405020304" pitchFamily="18" charset="0"/>
              <a:cs typeface="Times New Roman" panose="02020603050405020304" pitchFamily="18" charset="0"/>
            </a:rPr>
            <a:t>Sabbir</a:t>
          </a:r>
          <a:r>
            <a:rPr lang="en-US" sz="2400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 Ahamed</a:t>
          </a:r>
        </a:p>
        <a:p>
          <a:r>
            <a:rPr lang="en-US" sz="2000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181-15-1928</a:t>
          </a:r>
          <a:endParaRPr lang="en-US" sz="20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C65E29B-097F-4DAA-8212-B7736B575906}" type="parTrans" cxnId="{20670A37-D47C-4F25-9CF9-F91497E2AB9C}">
      <dgm:prSet/>
      <dgm:spPr/>
      <dgm:t>
        <a:bodyPr/>
        <a:lstStyle/>
        <a:p>
          <a:endParaRPr lang="en-US"/>
        </a:p>
      </dgm:t>
    </dgm:pt>
    <dgm:pt modelId="{91123E9D-BB6E-45E5-AB7D-F12F585C865B}" type="sibTrans" cxnId="{20670A37-D47C-4F25-9CF9-F91497E2AB9C}">
      <dgm:prSet/>
      <dgm:spPr/>
      <dgm:t>
        <a:bodyPr/>
        <a:lstStyle/>
        <a:p>
          <a:endParaRPr lang="en-US"/>
        </a:p>
      </dgm:t>
    </dgm:pt>
    <dgm:pt modelId="{475F1B5A-E0F3-42CD-8CC1-2A5D8D355149}">
      <dgm:prSet custT="1"/>
      <dgm:spPr/>
      <dgm:t>
        <a:bodyPr/>
        <a:lstStyle/>
        <a:p>
          <a:r>
            <a:rPr lang="en-US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Md.Yeasin Sheikh</a:t>
          </a:r>
        </a:p>
        <a:p>
          <a:r>
            <a:rPr lang="en-US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181-15-2049</a:t>
          </a:r>
        </a:p>
      </dgm:t>
    </dgm:pt>
    <dgm:pt modelId="{2FFC2138-8938-4D4B-8D8B-7C15D6D61DDD}" type="parTrans" cxnId="{2CB2EBAC-0BD1-4FD4-A6D4-87554CC4EB49}">
      <dgm:prSet/>
      <dgm:spPr/>
      <dgm:t>
        <a:bodyPr/>
        <a:lstStyle/>
        <a:p>
          <a:endParaRPr lang="en-US"/>
        </a:p>
      </dgm:t>
    </dgm:pt>
    <dgm:pt modelId="{C3348109-A5C3-4719-8EDF-95409A4D1761}" type="sibTrans" cxnId="{2CB2EBAC-0BD1-4FD4-A6D4-87554CC4EB49}">
      <dgm:prSet/>
      <dgm:spPr/>
      <dgm:t>
        <a:bodyPr/>
        <a:lstStyle/>
        <a:p>
          <a:endParaRPr lang="en-US"/>
        </a:p>
      </dgm:t>
    </dgm:pt>
    <dgm:pt modelId="{96DB494E-6047-485B-A34C-BF51CDEEBF20}" type="pres">
      <dgm:prSet presAssocID="{BAA37168-214A-4F8E-BB93-380BAB7B5B0D}" presName="linearFlow" presStyleCnt="0">
        <dgm:presLayoutVars>
          <dgm:dir/>
          <dgm:resizeHandles val="exact"/>
        </dgm:presLayoutVars>
      </dgm:prSet>
      <dgm:spPr/>
    </dgm:pt>
    <dgm:pt modelId="{21FE05C8-B146-4DC0-9C22-D6EF5797F908}" type="pres">
      <dgm:prSet presAssocID="{82E43582-125A-446D-842D-26CA3C92817E}" presName="composite" presStyleCnt="0"/>
      <dgm:spPr/>
    </dgm:pt>
    <dgm:pt modelId="{F8C19379-0719-4990-889B-569539782153}" type="pres">
      <dgm:prSet presAssocID="{82E43582-125A-446D-842D-26CA3C92817E}" presName="imgShp" presStyleLbl="fgImgPlac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</dgm:spPr>
    </dgm:pt>
    <dgm:pt modelId="{C3730AAE-2A5B-4C62-BD06-1C28BB2701DB}" type="pres">
      <dgm:prSet presAssocID="{82E43582-125A-446D-842D-26CA3C92817E}" presName="txShp" presStyleLbl="node1" presStyleIdx="0" presStyleCnt="2" custScaleX="133405">
        <dgm:presLayoutVars>
          <dgm:bulletEnabled val="1"/>
        </dgm:presLayoutVars>
      </dgm:prSet>
      <dgm:spPr/>
    </dgm:pt>
    <dgm:pt modelId="{FED43DB2-F141-45E8-A7CB-D116C59ADB7E}" type="pres">
      <dgm:prSet presAssocID="{91123E9D-BB6E-45E5-AB7D-F12F585C865B}" presName="spacing" presStyleCnt="0"/>
      <dgm:spPr/>
    </dgm:pt>
    <dgm:pt modelId="{DA504938-E506-4DD3-AC7F-8CE134DA7B73}" type="pres">
      <dgm:prSet presAssocID="{475F1B5A-E0F3-42CD-8CC1-2A5D8D355149}" presName="composite" presStyleCnt="0"/>
      <dgm:spPr/>
    </dgm:pt>
    <dgm:pt modelId="{E1B3DAFC-4E08-4CBA-8DCB-5A60985CA616}" type="pres">
      <dgm:prSet presAssocID="{475F1B5A-E0F3-42CD-8CC1-2A5D8D355149}" presName="imgShp" presStyleLbl="fgImgPlace1" presStyleIdx="1" presStyleCnt="2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08319EB9-4120-4B26-9FBC-FEE78EF2C84A}" type="pres">
      <dgm:prSet presAssocID="{475F1B5A-E0F3-42CD-8CC1-2A5D8D355149}" presName="txShp" presStyleLbl="node1" presStyleIdx="1" presStyleCnt="2" custScaleX="128933">
        <dgm:presLayoutVars>
          <dgm:bulletEnabled val="1"/>
        </dgm:presLayoutVars>
      </dgm:prSet>
      <dgm:spPr/>
    </dgm:pt>
  </dgm:ptLst>
  <dgm:cxnLst>
    <dgm:cxn modelId="{20670A37-D47C-4F25-9CF9-F91497E2AB9C}" srcId="{BAA37168-214A-4F8E-BB93-380BAB7B5B0D}" destId="{82E43582-125A-446D-842D-26CA3C92817E}" srcOrd="0" destOrd="0" parTransId="{EC65E29B-097F-4DAA-8212-B7736B575906}" sibTransId="{91123E9D-BB6E-45E5-AB7D-F12F585C865B}"/>
    <dgm:cxn modelId="{4FADD04E-BAB4-4C58-92C4-5966AE043412}" type="presOf" srcId="{BAA37168-214A-4F8E-BB93-380BAB7B5B0D}" destId="{96DB494E-6047-485B-A34C-BF51CDEEBF20}" srcOrd="0" destOrd="0" presId="urn:microsoft.com/office/officeart/2005/8/layout/vList3"/>
    <dgm:cxn modelId="{D4E17954-122D-4EFE-9788-D29046A4AF3F}" type="presOf" srcId="{82E43582-125A-446D-842D-26CA3C92817E}" destId="{C3730AAE-2A5B-4C62-BD06-1C28BB2701DB}" srcOrd="0" destOrd="0" presId="urn:microsoft.com/office/officeart/2005/8/layout/vList3"/>
    <dgm:cxn modelId="{2CB2EBAC-0BD1-4FD4-A6D4-87554CC4EB49}" srcId="{BAA37168-214A-4F8E-BB93-380BAB7B5B0D}" destId="{475F1B5A-E0F3-42CD-8CC1-2A5D8D355149}" srcOrd="1" destOrd="0" parTransId="{2FFC2138-8938-4D4B-8D8B-7C15D6D61DDD}" sibTransId="{C3348109-A5C3-4719-8EDF-95409A4D1761}"/>
    <dgm:cxn modelId="{651D76B2-CB89-4770-99BD-C3952A135609}" type="presOf" srcId="{475F1B5A-E0F3-42CD-8CC1-2A5D8D355149}" destId="{08319EB9-4120-4B26-9FBC-FEE78EF2C84A}" srcOrd="0" destOrd="0" presId="urn:microsoft.com/office/officeart/2005/8/layout/vList3"/>
    <dgm:cxn modelId="{ECB0D534-8167-4074-A69C-B0EAEE6EE601}" type="presParOf" srcId="{96DB494E-6047-485B-A34C-BF51CDEEBF20}" destId="{21FE05C8-B146-4DC0-9C22-D6EF5797F908}" srcOrd="0" destOrd="0" presId="urn:microsoft.com/office/officeart/2005/8/layout/vList3"/>
    <dgm:cxn modelId="{6C5D9C47-93B5-4364-93AA-6E09F5BA78A4}" type="presParOf" srcId="{21FE05C8-B146-4DC0-9C22-D6EF5797F908}" destId="{F8C19379-0719-4990-889B-569539782153}" srcOrd="0" destOrd="0" presId="urn:microsoft.com/office/officeart/2005/8/layout/vList3"/>
    <dgm:cxn modelId="{8C192066-EA60-4DBD-9E54-C9CC640AD63E}" type="presParOf" srcId="{21FE05C8-B146-4DC0-9C22-D6EF5797F908}" destId="{C3730AAE-2A5B-4C62-BD06-1C28BB2701DB}" srcOrd="1" destOrd="0" presId="urn:microsoft.com/office/officeart/2005/8/layout/vList3"/>
    <dgm:cxn modelId="{C3FF9411-BC33-47F2-9334-9B1DB2DC003B}" type="presParOf" srcId="{96DB494E-6047-485B-A34C-BF51CDEEBF20}" destId="{FED43DB2-F141-45E8-A7CB-D116C59ADB7E}" srcOrd="1" destOrd="0" presId="urn:microsoft.com/office/officeart/2005/8/layout/vList3"/>
    <dgm:cxn modelId="{A9237A28-6398-42E7-B072-BC84D809F982}" type="presParOf" srcId="{96DB494E-6047-485B-A34C-BF51CDEEBF20}" destId="{DA504938-E506-4DD3-AC7F-8CE134DA7B73}" srcOrd="2" destOrd="0" presId="urn:microsoft.com/office/officeart/2005/8/layout/vList3"/>
    <dgm:cxn modelId="{D99555C6-E611-4F55-950C-FB68250EBFA6}" type="presParOf" srcId="{DA504938-E506-4DD3-AC7F-8CE134DA7B73}" destId="{E1B3DAFC-4E08-4CBA-8DCB-5A60985CA616}" srcOrd="0" destOrd="0" presId="urn:microsoft.com/office/officeart/2005/8/layout/vList3"/>
    <dgm:cxn modelId="{58F6E9DD-3FE0-40EF-8219-B837D23FDCD5}" type="presParOf" srcId="{DA504938-E506-4DD3-AC7F-8CE134DA7B73}" destId="{08319EB9-4120-4B26-9FBC-FEE78EF2C84A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F24E245-56BE-4B15-84F9-3CF8347663FC}" type="doc">
      <dgm:prSet loTypeId="urn:microsoft.com/office/officeart/2008/layout/RadialCluster" loCatId="cycle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D00B8C8D-AEDC-4096-A56B-D3AF27722857}">
      <dgm:prSet phldrT="[Text]"/>
      <dgm:spPr/>
      <dgm:t>
        <a:bodyPr/>
        <a:lstStyle/>
        <a:p>
          <a:r>
            <a:rPr lang="en-US" dirty="0"/>
            <a:t>Li-Fi</a:t>
          </a:r>
        </a:p>
      </dgm:t>
    </dgm:pt>
    <dgm:pt modelId="{780B6F72-F101-489D-BA74-6FA8AB0534A3}" type="parTrans" cxnId="{CF7AFEFA-9665-44D0-B4DC-F74DD57ECDBC}">
      <dgm:prSet/>
      <dgm:spPr/>
      <dgm:t>
        <a:bodyPr/>
        <a:lstStyle/>
        <a:p>
          <a:endParaRPr lang="en-US"/>
        </a:p>
      </dgm:t>
    </dgm:pt>
    <dgm:pt modelId="{EDAE40C8-2E9C-4726-AB28-882D1420B0AE}" type="sibTrans" cxnId="{CF7AFEFA-9665-44D0-B4DC-F74DD57ECDBC}">
      <dgm:prSet/>
      <dgm:spPr/>
      <dgm:t>
        <a:bodyPr/>
        <a:lstStyle/>
        <a:p>
          <a:endParaRPr lang="en-US"/>
        </a:p>
      </dgm:t>
    </dgm:pt>
    <dgm:pt modelId="{19C5C8DB-675B-4D53-BE4A-E9FB043F5CD4}">
      <dgm:prSet phldrT="[Text]"/>
      <dgm:spPr/>
      <dgm:t>
        <a:bodyPr/>
        <a:lstStyle/>
        <a:p>
          <a:r>
            <a:rPr lang="en-US" dirty="0"/>
            <a:t>Emitter </a:t>
          </a:r>
        </a:p>
      </dgm:t>
    </dgm:pt>
    <dgm:pt modelId="{4AD63B60-F4AA-4A0C-A6F2-52DA20DEE9F1}" type="parTrans" cxnId="{2840F34F-37A1-42A1-A6D3-E25E25EB6BE3}">
      <dgm:prSet/>
      <dgm:spPr/>
      <dgm:t>
        <a:bodyPr/>
        <a:lstStyle/>
        <a:p>
          <a:endParaRPr lang="en-US"/>
        </a:p>
      </dgm:t>
    </dgm:pt>
    <dgm:pt modelId="{74E0179C-0CD1-478E-B1A8-76BF8168BAA7}" type="sibTrans" cxnId="{2840F34F-37A1-42A1-A6D3-E25E25EB6BE3}">
      <dgm:prSet/>
      <dgm:spPr/>
      <dgm:t>
        <a:bodyPr/>
        <a:lstStyle/>
        <a:p>
          <a:endParaRPr lang="en-US"/>
        </a:p>
      </dgm:t>
    </dgm:pt>
    <dgm:pt modelId="{59D4E9AE-583A-432D-B18E-F052726174C8}">
      <dgm:prSet phldrT="[Text]"/>
      <dgm:spPr/>
      <dgm:t>
        <a:bodyPr/>
        <a:lstStyle/>
        <a:p>
          <a:r>
            <a:rPr lang="en-US" dirty="0"/>
            <a:t>Power Supply</a:t>
          </a:r>
        </a:p>
      </dgm:t>
    </dgm:pt>
    <dgm:pt modelId="{45BC6E1D-BB17-4F7B-9468-0C9E95A88192}" type="parTrans" cxnId="{1BC7D47D-744C-4F0E-9F4A-7E4F2C91A58C}">
      <dgm:prSet/>
      <dgm:spPr/>
      <dgm:t>
        <a:bodyPr/>
        <a:lstStyle/>
        <a:p>
          <a:endParaRPr lang="en-US"/>
        </a:p>
      </dgm:t>
    </dgm:pt>
    <dgm:pt modelId="{7F1A3F2C-13E5-49D1-B2E5-745C3786C0FF}" type="sibTrans" cxnId="{1BC7D47D-744C-4F0E-9F4A-7E4F2C91A58C}">
      <dgm:prSet/>
      <dgm:spPr/>
      <dgm:t>
        <a:bodyPr/>
        <a:lstStyle/>
        <a:p>
          <a:endParaRPr lang="en-US"/>
        </a:p>
      </dgm:t>
    </dgm:pt>
    <dgm:pt modelId="{0BE29A3A-A28D-4F58-9475-C44FFD3DF8BC}">
      <dgm:prSet phldrT="[Text]"/>
      <dgm:spPr/>
      <dgm:t>
        <a:bodyPr/>
        <a:lstStyle/>
        <a:p>
          <a:r>
            <a:rPr lang="en-US" dirty="0"/>
            <a:t>RF Driver </a:t>
          </a:r>
        </a:p>
      </dgm:t>
    </dgm:pt>
    <dgm:pt modelId="{30F8F6EC-E042-4C66-8E38-749A547F1334}" type="parTrans" cxnId="{7053FAC6-B3FE-4F4C-A3F4-39EA0D43BA04}">
      <dgm:prSet/>
      <dgm:spPr/>
      <dgm:t>
        <a:bodyPr/>
        <a:lstStyle/>
        <a:p>
          <a:endParaRPr lang="en-US"/>
        </a:p>
      </dgm:t>
    </dgm:pt>
    <dgm:pt modelId="{28A3667D-0281-4A6F-A884-C1CC66EB6458}" type="sibTrans" cxnId="{7053FAC6-B3FE-4F4C-A3F4-39EA0D43BA04}">
      <dgm:prSet/>
      <dgm:spPr/>
      <dgm:t>
        <a:bodyPr/>
        <a:lstStyle/>
        <a:p>
          <a:endParaRPr lang="en-US"/>
        </a:p>
      </dgm:t>
    </dgm:pt>
    <dgm:pt modelId="{B3851A05-712C-4653-B175-D875E83BFE23}" type="pres">
      <dgm:prSet presAssocID="{5F24E245-56BE-4B15-84F9-3CF8347663FC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DBF0CBB1-8F74-4DB1-AFC0-D910DF797DB3}" type="pres">
      <dgm:prSet presAssocID="{D00B8C8D-AEDC-4096-A56B-D3AF27722857}" presName="singleCycle" presStyleCnt="0"/>
      <dgm:spPr/>
    </dgm:pt>
    <dgm:pt modelId="{A0B23EA3-B160-4A40-8745-41BCD6BA2B64}" type="pres">
      <dgm:prSet presAssocID="{D00B8C8D-AEDC-4096-A56B-D3AF27722857}" presName="singleCenter" presStyleLbl="node1" presStyleIdx="0" presStyleCnt="4">
        <dgm:presLayoutVars>
          <dgm:chMax val="7"/>
          <dgm:chPref val="7"/>
        </dgm:presLayoutVars>
      </dgm:prSet>
      <dgm:spPr/>
    </dgm:pt>
    <dgm:pt modelId="{0BE53636-0598-42A9-8CAF-F836EEC2AEE9}" type="pres">
      <dgm:prSet presAssocID="{4AD63B60-F4AA-4A0C-A6F2-52DA20DEE9F1}" presName="Name56" presStyleLbl="parChTrans1D2" presStyleIdx="0" presStyleCnt="3"/>
      <dgm:spPr/>
    </dgm:pt>
    <dgm:pt modelId="{7356B243-1B71-4573-860E-56F97F6B9152}" type="pres">
      <dgm:prSet presAssocID="{19C5C8DB-675B-4D53-BE4A-E9FB043F5CD4}" presName="text0" presStyleLbl="node1" presStyleIdx="1" presStyleCnt="4">
        <dgm:presLayoutVars>
          <dgm:bulletEnabled val="1"/>
        </dgm:presLayoutVars>
      </dgm:prSet>
      <dgm:spPr/>
    </dgm:pt>
    <dgm:pt modelId="{AA0D46BF-D1F9-41BC-8965-597D684D610D}" type="pres">
      <dgm:prSet presAssocID="{45BC6E1D-BB17-4F7B-9468-0C9E95A88192}" presName="Name56" presStyleLbl="parChTrans1D2" presStyleIdx="1" presStyleCnt="3"/>
      <dgm:spPr/>
    </dgm:pt>
    <dgm:pt modelId="{25AAC161-3A9D-409D-B25B-114C61D57049}" type="pres">
      <dgm:prSet presAssocID="{59D4E9AE-583A-432D-B18E-F052726174C8}" presName="text0" presStyleLbl="node1" presStyleIdx="2" presStyleCnt="4">
        <dgm:presLayoutVars>
          <dgm:bulletEnabled val="1"/>
        </dgm:presLayoutVars>
      </dgm:prSet>
      <dgm:spPr/>
    </dgm:pt>
    <dgm:pt modelId="{24534C39-810B-4264-B066-A88B84EEABDF}" type="pres">
      <dgm:prSet presAssocID="{30F8F6EC-E042-4C66-8E38-749A547F1334}" presName="Name56" presStyleLbl="parChTrans1D2" presStyleIdx="2" presStyleCnt="3"/>
      <dgm:spPr/>
    </dgm:pt>
    <dgm:pt modelId="{B38F7EEF-45CA-4FCF-AA4E-10A91289BC6B}" type="pres">
      <dgm:prSet presAssocID="{0BE29A3A-A28D-4F58-9475-C44FFD3DF8BC}" presName="text0" presStyleLbl="node1" presStyleIdx="3" presStyleCnt="4">
        <dgm:presLayoutVars>
          <dgm:bulletEnabled val="1"/>
        </dgm:presLayoutVars>
      </dgm:prSet>
      <dgm:spPr/>
    </dgm:pt>
  </dgm:ptLst>
  <dgm:cxnLst>
    <dgm:cxn modelId="{16208D1F-BADA-4C52-A2EF-D9029D4B417B}" type="presOf" srcId="{30F8F6EC-E042-4C66-8E38-749A547F1334}" destId="{24534C39-810B-4264-B066-A88B84EEABDF}" srcOrd="0" destOrd="0" presId="urn:microsoft.com/office/officeart/2008/layout/RadialCluster"/>
    <dgm:cxn modelId="{DCFFB536-CA1E-472A-B3CE-750B9A4AD21E}" type="presOf" srcId="{59D4E9AE-583A-432D-B18E-F052726174C8}" destId="{25AAC161-3A9D-409D-B25B-114C61D57049}" srcOrd="0" destOrd="0" presId="urn:microsoft.com/office/officeart/2008/layout/RadialCluster"/>
    <dgm:cxn modelId="{180A735F-3E57-44AD-AC3F-E693C8055556}" type="presOf" srcId="{45BC6E1D-BB17-4F7B-9468-0C9E95A88192}" destId="{AA0D46BF-D1F9-41BC-8965-597D684D610D}" srcOrd="0" destOrd="0" presId="urn:microsoft.com/office/officeart/2008/layout/RadialCluster"/>
    <dgm:cxn modelId="{B25FEE65-1E63-409C-BB27-31F6E5B656F8}" type="presOf" srcId="{4AD63B60-F4AA-4A0C-A6F2-52DA20DEE9F1}" destId="{0BE53636-0598-42A9-8CAF-F836EEC2AEE9}" srcOrd="0" destOrd="0" presId="urn:microsoft.com/office/officeart/2008/layout/RadialCluster"/>
    <dgm:cxn modelId="{2840F34F-37A1-42A1-A6D3-E25E25EB6BE3}" srcId="{D00B8C8D-AEDC-4096-A56B-D3AF27722857}" destId="{19C5C8DB-675B-4D53-BE4A-E9FB043F5CD4}" srcOrd="0" destOrd="0" parTransId="{4AD63B60-F4AA-4A0C-A6F2-52DA20DEE9F1}" sibTransId="{74E0179C-0CD1-478E-B1A8-76BF8168BAA7}"/>
    <dgm:cxn modelId="{1BC7D47D-744C-4F0E-9F4A-7E4F2C91A58C}" srcId="{D00B8C8D-AEDC-4096-A56B-D3AF27722857}" destId="{59D4E9AE-583A-432D-B18E-F052726174C8}" srcOrd="1" destOrd="0" parTransId="{45BC6E1D-BB17-4F7B-9468-0C9E95A88192}" sibTransId="{7F1A3F2C-13E5-49D1-B2E5-745C3786C0FF}"/>
    <dgm:cxn modelId="{4A8979AF-8372-4E21-9BA0-EB1942149724}" type="presOf" srcId="{19C5C8DB-675B-4D53-BE4A-E9FB043F5CD4}" destId="{7356B243-1B71-4573-860E-56F97F6B9152}" srcOrd="0" destOrd="0" presId="urn:microsoft.com/office/officeart/2008/layout/RadialCluster"/>
    <dgm:cxn modelId="{7053FAC6-B3FE-4F4C-A3F4-39EA0D43BA04}" srcId="{D00B8C8D-AEDC-4096-A56B-D3AF27722857}" destId="{0BE29A3A-A28D-4F58-9475-C44FFD3DF8BC}" srcOrd="2" destOrd="0" parTransId="{30F8F6EC-E042-4C66-8E38-749A547F1334}" sibTransId="{28A3667D-0281-4A6F-A884-C1CC66EB6458}"/>
    <dgm:cxn modelId="{D85E1DD5-C317-4634-A521-B2B4646F48EE}" type="presOf" srcId="{5F24E245-56BE-4B15-84F9-3CF8347663FC}" destId="{B3851A05-712C-4653-B175-D875E83BFE23}" srcOrd="0" destOrd="0" presId="urn:microsoft.com/office/officeart/2008/layout/RadialCluster"/>
    <dgm:cxn modelId="{912060DD-6D31-420F-BFA2-18D0D664088E}" type="presOf" srcId="{0BE29A3A-A28D-4F58-9475-C44FFD3DF8BC}" destId="{B38F7EEF-45CA-4FCF-AA4E-10A91289BC6B}" srcOrd="0" destOrd="0" presId="urn:microsoft.com/office/officeart/2008/layout/RadialCluster"/>
    <dgm:cxn modelId="{E7F428E7-2ADB-4A45-BACA-4789E6B66F20}" type="presOf" srcId="{D00B8C8D-AEDC-4096-A56B-D3AF27722857}" destId="{A0B23EA3-B160-4A40-8745-41BCD6BA2B64}" srcOrd="0" destOrd="0" presId="urn:microsoft.com/office/officeart/2008/layout/RadialCluster"/>
    <dgm:cxn modelId="{CF7AFEFA-9665-44D0-B4DC-F74DD57ECDBC}" srcId="{5F24E245-56BE-4B15-84F9-3CF8347663FC}" destId="{D00B8C8D-AEDC-4096-A56B-D3AF27722857}" srcOrd="0" destOrd="0" parTransId="{780B6F72-F101-489D-BA74-6FA8AB0534A3}" sibTransId="{EDAE40C8-2E9C-4726-AB28-882D1420B0AE}"/>
    <dgm:cxn modelId="{E8D4EBE7-1873-4289-B2E1-4C98CA9D9D6A}" type="presParOf" srcId="{B3851A05-712C-4653-B175-D875E83BFE23}" destId="{DBF0CBB1-8F74-4DB1-AFC0-D910DF797DB3}" srcOrd="0" destOrd="0" presId="urn:microsoft.com/office/officeart/2008/layout/RadialCluster"/>
    <dgm:cxn modelId="{D62081CD-6019-41D7-B4A0-6311000AE047}" type="presParOf" srcId="{DBF0CBB1-8F74-4DB1-AFC0-D910DF797DB3}" destId="{A0B23EA3-B160-4A40-8745-41BCD6BA2B64}" srcOrd="0" destOrd="0" presId="urn:microsoft.com/office/officeart/2008/layout/RadialCluster"/>
    <dgm:cxn modelId="{1808F1F7-CEA7-49F7-9844-60B28C9FAD09}" type="presParOf" srcId="{DBF0CBB1-8F74-4DB1-AFC0-D910DF797DB3}" destId="{0BE53636-0598-42A9-8CAF-F836EEC2AEE9}" srcOrd="1" destOrd="0" presId="urn:microsoft.com/office/officeart/2008/layout/RadialCluster"/>
    <dgm:cxn modelId="{1480D532-2928-49D5-BCB2-2C6D1507A612}" type="presParOf" srcId="{DBF0CBB1-8F74-4DB1-AFC0-D910DF797DB3}" destId="{7356B243-1B71-4573-860E-56F97F6B9152}" srcOrd="2" destOrd="0" presId="urn:microsoft.com/office/officeart/2008/layout/RadialCluster"/>
    <dgm:cxn modelId="{740AEE6F-A0B4-41EC-923E-1F9BFDEDAB5E}" type="presParOf" srcId="{DBF0CBB1-8F74-4DB1-AFC0-D910DF797DB3}" destId="{AA0D46BF-D1F9-41BC-8965-597D684D610D}" srcOrd="3" destOrd="0" presId="urn:microsoft.com/office/officeart/2008/layout/RadialCluster"/>
    <dgm:cxn modelId="{A5D30D40-960B-4C67-BA1D-D4023569C0D8}" type="presParOf" srcId="{DBF0CBB1-8F74-4DB1-AFC0-D910DF797DB3}" destId="{25AAC161-3A9D-409D-B25B-114C61D57049}" srcOrd="4" destOrd="0" presId="urn:microsoft.com/office/officeart/2008/layout/RadialCluster"/>
    <dgm:cxn modelId="{B3831F00-3BBC-4289-AC04-6381ADCA605B}" type="presParOf" srcId="{DBF0CBB1-8F74-4DB1-AFC0-D910DF797DB3}" destId="{24534C39-810B-4264-B066-A88B84EEABDF}" srcOrd="5" destOrd="0" presId="urn:microsoft.com/office/officeart/2008/layout/RadialCluster"/>
    <dgm:cxn modelId="{3BA1E476-8C99-4381-8E62-C17C92835BC2}" type="presParOf" srcId="{DBF0CBB1-8F74-4DB1-AFC0-D910DF797DB3}" destId="{B38F7EEF-45CA-4FCF-AA4E-10A91289BC6B}" srcOrd="6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730AAE-2A5B-4C62-BD06-1C28BB2701DB}">
      <dsp:nvSpPr>
        <dsp:cNvPr id="0" name=""/>
        <dsp:cNvSpPr/>
      </dsp:nvSpPr>
      <dsp:spPr>
        <a:xfrm>
          <a:off x="177086" y="977"/>
          <a:ext cx="3977151" cy="1299442"/>
        </a:xfrm>
        <a:prstGeom prst="homePlate">
          <a:avLst/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1440" rIns="573018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Monisha</a:t>
          </a:r>
          <a:r>
            <a:rPr lang="en-US" sz="24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Biswas 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181-15-1928</a:t>
          </a:r>
          <a:endParaRPr lang="en-US" sz="20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77086" y="977"/>
        <a:ext cx="3652291" cy="1299442"/>
      </dsp:txXfrm>
    </dsp:sp>
    <dsp:sp modelId="{F8C19379-0719-4990-889B-569539782153}">
      <dsp:nvSpPr>
        <dsp:cNvPr id="0" name=""/>
        <dsp:cNvSpPr/>
      </dsp:nvSpPr>
      <dsp:spPr>
        <a:xfrm>
          <a:off x="3006570" y="977"/>
          <a:ext cx="1299442" cy="1299442"/>
        </a:xfrm>
        <a:prstGeom prst="ellipse">
          <a:avLst/>
        </a:prstGeom>
        <a:blipFill>
          <a:blip xmlns:r="http://schemas.openxmlformats.org/officeDocument/2006/relationships" r:embed="rId1"/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8319EB9-4120-4B26-9FBC-FEE78EF2C84A}">
      <dsp:nvSpPr>
        <dsp:cNvPr id="0" name=""/>
        <dsp:cNvSpPr/>
      </dsp:nvSpPr>
      <dsp:spPr>
        <a:xfrm>
          <a:off x="212011" y="1688313"/>
          <a:ext cx="3837449" cy="1299442"/>
        </a:xfrm>
        <a:prstGeom prst="homePlate">
          <a:avLst/>
        </a:prstGeom>
        <a:solidFill>
          <a:schemeClr val="accent1">
            <a:alpha val="90000"/>
            <a:hueOff val="0"/>
            <a:satOff val="0"/>
            <a:lumOff val="0"/>
            <a:alphaOff val="-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76200" rIns="573018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Noor </a:t>
          </a:r>
          <a:r>
            <a:rPr lang="en-US" sz="20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Afia</a:t>
          </a:r>
          <a:r>
            <a:rPr lang="en-US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0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Shammi</a:t>
          </a:r>
          <a:endParaRPr lang="en-US" sz="20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181-15-1994</a:t>
          </a:r>
        </a:p>
      </dsp:txBody>
      <dsp:txXfrm>
        <a:off x="212011" y="1688313"/>
        <a:ext cx="3512589" cy="1299442"/>
      </dsp:txXfrm>
    </dsp:sp>
    <dsp:sp modelId="{E1B3DAFC-4E08-4CBA-8DCB-5A60985CA616}">
      <dsp:nvSpPr>
        <dsp:cNvPr id="0" name=""/>
        <dsp:cNvSpPr/>
      </dsp:nvSpPr>
      <dsp:spPr>
        <a:xfrm>
          <a:off x="2971645" y="1688313"/>
          <a:ext cx="1299442" cy="1299442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730AAE-2A5B-4C62-BD06-1C28BB2701DB}">
      <dsp:nvSpPr>
        <dsp:cNvPr id="0" name=""/>
        <dsp:cNvSpPr/>
      </dsp:nvSpPr>
      <dsp:spPr>
        <a:xfrm rot="10800000">
          <a:off x="328861" y="977"/>
          <a:ext cx="3977151" cy="1299442"/>
        </a:xfrm>
        <a:prstGeom prst="homePlate">
          <a:avLst/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3018" tIns="91440" rIns="170688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Sabbir</a:t>
          </a:r>
          <a:r>
            <a:rPr lang="en-US" sz="24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Ahamed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181-15-1928</a:t>
          </a:r>
          <a:endParaRPr lang="en-US" sz="20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10800000">
        <a:off x="653721" y="977"/>
        <a:ext cx="3652291" cy="1299442"/>
      </dsp:txXfrm>
    </dsp:sp>
    <dsp:sp modelId="{F8C19379-0719-4990-889B-569539782153}">
      <dsp:nvSpPr>
        <dsp:cNvPr id="0" name=""/>
        <dsp:cNvSpPr/>
      </dsp:nvSpPr>
      <dsp:spPr>
        <a:xfrm>
          <a:off x="177086" y="977"/>
          <a:ext cx="1299442" cy="1299442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8319EB9-4120-4B26-9FBC-FEE78EF2C84A}">
      <dsp:nvSpPr>
        <dsp:cNvPr id="0" name=""/>
        <dsp:cNvSpPr/>
      </dsp:nvSpPr>
      <dsp:spPr>
        <a:xfrm rot="10800000">
          <a:off x="428853" y="1688313"/>
          <a:ext cx="3843829" cy="1299442"/>
        </a:xfrm>
        <a:prstGeom prst="homePlate">
          <a:avLst/>
        </a:prstGeom>
        <a:solidFill>
          <a:schemeClr val="accent1">
            <a:alpha val="90000"/>
            <a:hueOff val="0"/>
            <a:satOff val="0"/>
            <a:lumOff val="0"/>
            <a:alphaOff val="-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3018" tIns="76200" rIns="14224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Md.Yeasin Sheikh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181-15-2049</a:t>
          </a:r>
        </a:p>
      </dsp:txBody>
      <dsp:txXfrm rot="10800000">
        <a:off x="753713" y="1688313"/>
        <a:ext cx="3518969" cy="1299442"/>
      </dsp:txXfrm>
    </dsp:sp>
    <dsp:sp modelId="{E1B3DAFC-4E08-4CBA-8DCB-5A60985CA616}">
      <dsp:nvSpPr>
        <dsp:cNvPr id="0" name=""/>
        <dsp:cNvSpPr/>
      </dsp:nvSpPr>
      <dsp:spPr>
        <a:xfrm>
          <a:off x="210416" y="1688313"/>
          <a:ext cx="1299442" cy="1299442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0B23EA3-B160-4A40-8745-41BCD6BA2B64}">
      <dsp:nvSpPr>
        <dsp:cNvPr id="0" name=""/>
        <dsp:cNvSpPr/>
      </dsp:nvSpPr>
      <dsp:spPr>
        <a:xfrm>
          <a:off x="2099732" y="1628113"/>
          <a:ext cx="1049866" cy="1049866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8740" tIns="78740" rIns="78740" bIns="7874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Li-Fi</a:t>
          </a:r>
        </a:p>
      </dsp:txBody>
      <dsp:txXfrm>
        <a:off x="2150982" y="1679363"/>
        <a:ext cx="947366" cy="947366"/>
      </dsp:txXfrm>
    </dsp:sp>
    <dsp:sp modelId="{0BE53636-0598-42A9-8CAF-F836EEC2AEE9}">
      <dsp:nvSpPr>
        <dsp:cNvPr id="0" name=""/>
        <dsp:cNvSpPr/>
      </dsp:nvSpPr>
      <dsp:spPr>
        <a:xfrm rot="16200000">
          <a:off x="2256447" y="1259894"/>
          <a:ext cx="736437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736437" y="0"/>
              </a:lnTo>
            </a:path>
          </a:pathLst>
        </a:custGeom>
        <a:noFill/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356B243-1B71-4573-860E-56F97F6B9152}">
      <dsp:nvSpPr>
        <dsp:cNvPr id="0" name=""/>
        <dsp:cNvSpPr/>
      </dsp:nvSpPr>
      <dsp:spPr>
        <a:xfrm>
          <a:off x="2272960" y="188265"/>
          <a:ext cx="703410" cy="703410"/>
        </a:xfrm>
        <a:prstGeom prst="roundRect">
          <a:avLst/>
        </a:prstGeom>
        <a:gradFill rotWithShape="0">
          <a:gsLst>
            <a:gs pos="0">
              <a:schemeClr val="accent5">
                <a:hueOff val="-3599667"/>
                <a:satOff val="3970"/>
                <a:lumOff val="1235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3599667"/>
                <a:satOff val="3970"/>
                <a:lumOff val="1235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3599667"/>
                <a:satOff val="3970"/>
                <a:lumOff val="1235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Emitter </a:t>
          </a:r>
        </a:p>
      </dsp:txBody>
      <dsp:txXfrm>
        <a:off x="2307298" y="222603"/>
        <a:ext cx="634734" cy="634734"/>
      </dsp:txXfrm>
    </dsp:sp>
    <dsp:sp modelId="{AA0D46BF-D1F9-41BC-8965-597D684D610D}">
      <dsp:nvSpPr>
        <dsp:cNvPr id="0" name=""/>
        <dsp:cNvSpPr/>
      </dsp:nvSpPr>
      <dsp:spPr>
        <a:xfrm rot="1800000">
          <a:off x="3109351" y="2606322"/>
          <a:ext cx="600821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00821" y="0"/>
              </a:lnTo>
            </a:path>
          </a:pathLst>
        </a:custGeom>
        <a:noFill/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5AAC161-3A9D-409D-B25B-114C61D57049}">
      <dsp:nvSpPr>
        <dsp:cNvPr id="0" name=""/>
        <dsp:cNvSpPr/>
      </dsp:nvSpPr>
      <dsp:spPr>
        <a:xfrm>
          <a:off x="3669925" y="2607879"/>
          <a:ext cx="703410" cy="703410"/>
        </a:xfrm>
        <a:prstGeom prst="roundRect">
          <a:avLst/>
        </a:prstGeom>
        <a:gradFill rotWithShape="0">
          <a:gsLst>
            <a:gs pos="0">
              <a:schemeClr val="accent5">
                <a:hueOff val="-7199333"/>
                <a:satOff val="7940"/>
                <a:lumOff val="2470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7199333"/>
                <a:satOff val="7940"/>
                <a:lumOff val="2470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7199333"/>
                <a:satOff val="7940"/>
                <a:lumOff val="2470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Power Supply</a:t>
          </a:r>
        </a:p>
      </dsp:txBody>
      <dsp:txXfrm>
        <a:off x="3704263" y="2642217"/>
        <a:ext cx="634734" cy="634734"/>
      </dsp:txXfrm>
    </dsp:sp>
    <dsp:sp modelId="{24534C39-810B-4264-B066-A88B84EEABDF}">
      <dsp:nvSpPr>
        <dsp:cNvPr id="0" name=""/>
        <dsp:cNvSpPr/>
      </dsp:nvSpPr>
      <dsp:spPr>
        <a:xfrm rot="9000000">
          <a:off x="1539158" y="2606322"/>
          <a:ext cx="600821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00821" y="0"/>
              </a:lnTo>
            </a:path>
          </a:pathLst>
        </a:custGeom>
        <a:noFill/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38F7EEF-45CA-4FCF-AA4E-10A91289BC6B}">
      <dsp:nvSpPr>
        <dsp:cNvPr id="0" name=""/>
        <dsp:cNvSpPr/>
      </dsp:nvSpPr>
      <dsp:spPr>
        <a:xfrm>
          <a:off x="875995" y="2607879"/>
          <a:ext cx="703410" cy="703410"/>
        </a:xfrm>
        <a:prstGeom prst="roundRect">
          <a:avLst/>
        </a:prstGeom>
        <a:gradFill rotWithShape="0">
          <a:gsLst>
            <a:gs pos="0">
              <a:schemeClr val="accent5">
                <a:hueOff val="-10798999"/>
                <a:satOff val="11910"/>
                <a:lumOff val="3705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10798999"/>
                <a:satOff val="11910"/>
                <a:lumOff val="3705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10798999"/>
                <a:satOff val="11910"/>
                <a:lumOff val="3705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RF Driver </a:t>
          </a:r>
        </a:p>
      </dsp:txBody>
      <dsp:txXfrm>
        <a:off x="910333" y="2642217"/>
        <a:ext cx="634734" cy="63473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0ABDFD8-67DB-469A-B075-D990C2351D1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C4FEBD6-A3AA-467E-A5F6-4C199EE5627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A01D49-76D5-454D-B866-30F3E2936E39}" type="datetimeFigureOut">
              <a:rPr lang="en-US" smtClean="0"/>
              <a:t>11/25/2019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2CBE74-8129-4FB2-AD02-540D0C9DFA4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141BA1-0D53-488C-A20A-217FE7C788F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FFE193-13CD-47A0-9FD7-A49081C5291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04210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A73445-397E-453E-9969-F1C059B47C22}" type="datetimeFigureOut">
              <a:rPr lang="en-US" smtClean="0"/>
              <a:t>11/25/2019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5E75BB-9CC4-4217-A96C-4997391673E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22341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5E75BB-9CC4-4217-A96C-4997391673E0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05061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5E75BB-9CC4-4217-A96C-4997391673E0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40075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6E739168-A5E8-443A-B392-7AD4CF8977A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CA15AFD-4983-47DD-9ED0-D3B27E5A096F}"/>
              </a:ext>
            </a:extLst>
          </p:cNvPr>
          <p:cNvGrpSpPr/>
          <p:nvPr userDrawn="1"/>
        </p:nvGrpSpPr>
        <p:grpSpPr>
          <a:xfrm>
            <a:off x="-1604709" y="-3756"/>
            <a:ext cx="13796710" cy="6861756"/>
            <a:chOff x="-1604709" y="-3756"/>
            <a:chExt cx="13796710" cy="6861756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222D5E2-E9B4-4180-98B8-4E514C9ADB28}"/>
                </a:ext>
              </a:extLst>
            </p:cNvPr>
            <p:cNvGrpSpPr/>
            <p:nvPr/>
          </p:nvGrpSpPr>
          <p:grpSpPr>
            <a:xfrm>
              <a:off x="-16298" y="0"/>
              <a:ext cx="12208299" cy="6858000"/>
              <a:chOff x="-16298" y="0"/>
              <a:chExt cx="12208299" cy="6858000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41E10E1E-5268-4F03-BA64-07E19DE26739}"/>
                  </a:ext>
                </a:extLst>
              </p:cNvPr>
              <p:cNvSpPr/>
              <p:nvPr/>
            </p:nvSpPr>
            <p:spPr>
              <a:xfrm flipH="1">
                <a:off x="-16297" y="0"/>
                <a:ext cx="12208298" cy="6858000"/>
              </a:xfrm>
              <a:custGeom>
                <a:avLst/>
                <a:gdLst>
                  <a:gd name="connsiteX0" fmla="*/ 8574289 w 12208298"/>
                  <a:gd name="connsiteY0" fmla="*/ 0 h 6858000"/>
                  <a:gd name="connsiteX1" fmla="*/ 0 w 12208298"/>
                  <a:gd name="connsiteY1" fmla="*/ 0 h 6858000"/>
                  <a:gd name="connsiteX2" fmla="*/ 0 w 12208298"/>
                  <a:gd name="connsiteY2" fmla="*/ 6858000 h 6858000"/>
                  <a:gd name="connsiteX3" fmla="*/ 532109 w 12208298"/>
                  <a:gd name="connsiteY3" fmla="*/ 6858000 h 6858000"/>
                  <a:gd name="connsiteX4" fmla="*/ 11495317 w 12208298"/>
                  <a:gd name="connsiteY4" fmla="*/ 6858000 h 6858000"/>
                  <a:gd name="connsiteX5" fmla="*/ 12208298 w 12208298"/>
                  <a:gd name="connsiteY5" fmla="*/ 6858000 h 6858000"/>
                  <a:gd name="connsiteX6" fmla="*/ 12208298 w 12208298"/>
                  <a:gd name="connsiteY6" fmla="*/ 3146781 h 6858000"/>
                  <a:gd name="connsiteX7" fmla="*/ 10353284 w 12208298"/>
                  <a:gd name="connsiteY7" fmla="*/ 1291767 h 6858000"/>
                  <a:gd name="connsiteX8" fmla="*/ 9866056 w 12208298"/>
                  <a:gd name="connsiteY8" fmla="*/ 1291767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208298" h="6858000">
                    <a:moveTo>
                      <a:pt x="8574289" y="0"/>
                    </a:moveTo>
                    <a:lnTo>
                      <a:pt x="0" y="0"/>
                    </a:lnTo>
                    <a:lnTo>
                      <a:pt x="0" y="6858000"/>
                    </a:lnTo>
                    <a:lnTo>
                      <a:pt x="532109" y="6858000"/>
                    </a:lnTo>
                    <a:lnTo>
                      <a:pt x="11495317" y="6858000"/>
                    </a:lnTo>
                    <a:lnTo>
                      <a:pt x="12208298" y="6858000"/>
                    </a:lnTo>
                    <a:lnTo>
                      <a:pt x="12208298" y="3146781"/>
                    </a:lnTo>
                    <a:lnTo>
                      <a:pt x="10353284" y="1291767"/>
                    </a:lnTo>
                    <a:lnTo>
                      <a:pt x="9866056" y="1291767"/>
                    </a:lnTo>
                    <a:close/>
                  </a:path>
                </a:pathLst>
              </a:custGeom>
              <a:solidFill>
                <a:schemeClr val="accent2">
                  <a:alpha val="7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B989C45D-BDFF-418F-BE79-03FF70015770}"/>
                  </a:ext>
                </a:extLst>
              </p:cNvPr>
              <p:cNvSpPr/>
              <p:nvPr/>
            </p:nvSpPr>
            <p:spPr>
              <a:xfrm rot="5400000" flipH="1" flipV="1">
                <a:off x="2667000" y="-2667001"/>
                <a:ext cx="6858000" cy="12192002"/>
              </a:xfrm>
              <a:custGeom>
                <a:avLst/>
                <a:gdLst>
                  <a:gd name="connsiteX0" fmla="*/ 6858000 w 6858000"/>
                  <a:gd name="connsiteY0" fmla="*/ 3871658 h 12192002"/>
                  <a:gd name="connsiteX1" fmla="*/ 6858000 w 6858000"/>
                  <a:gd name="connsiteY1" fmla="*/ 12192002 h 12192002"/>
                  <a:gd name="connsiteX2" fmla="*/ 5363029 w 6858000"/>
                  <a:gd name="connsiteY2" fmla="*/ 12192002 h 12192002"/>
                  <a:gd name="connsiteX3" fmla="*/ 5363029 w 6858000"/>
                  <a:gd name="connsiteY3" fmla="*/ 12192000 h 12192002"/>
                  <a:gd name="connsiteX4" fmla="*/ 0 w 6858000"/>
                  <a:gd name="connsiteY4" fmla="*/ 12192000 h 12192002"/>
                  <a:gd name="connsiteX5" fmla="*/ 0 w 6858000"/>
                  <a:gd name="connsiteY5" fmla="*/ 0 h 12192002"/>
                  <a:gd name="connsiteX6" fmla="*/ 3539398 w 6858000"/>
                  <a:gd name="connsiteY6" fmla="*/ 0 h 12192002"/>
                  <a:gd name="connsiteX7" fmla="*/ 5566229 w 6858000"/>
                  <a:gd name="connsiteY7" fmla="*/ 2026831 h 12192002"/>
                  <a:gd name="connsiteX8" fmla="*/ 5566229 w 6858000"/>
                  <a:gd name="connsiteY8" fmla="*/ 2575538 h 12192002"/>
                  <a:gd name="connsiteX9" fmla="*/ 6858000 w 6858000"/>
                  <a:gd name="connsiteY9" fmla="*/ 3871657 h 12192002"/>
                  <a:gd name="connsiteX10" fmla="*/ 5566229 w 6858000"/>
                  <a:gd name="connsiteY10" fmla="*/ 3871657 h 12192002"/>
                  <a:gd name="connsiteX11" fmla="*/ 5566229 w 6858000"/>
                  <a:gd name="connsiteY11" fmla="*/ 3871658 h 12192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858000" h="12192002">
                    <a:moveTo>
                      <a:pt x="6858000" y="3871658"/>
                    </a:moveTo>
                    <a:lnTo>
                      <a:pt x="6858000" y="12192002"/>
                    </a:lnTo>
                    <a:lnTo>
                      <a:pt x="5363029" y="12192002"/>
                    </a:lnTo>
                    <a:lnTo>
                      <a:pt x="5363029" y="12192000"/>
                    </a:lnTo>
                    <a:lnTo>
                      <a:pt x="0" y="12192000"/>
                    </a:lnTo>
                    <a:lnTo>
                      <a:pt x="0" y="0"/>
                    </a:lnTo>
                    <a:lnTo>
                      <a:pt x="3539398" y="0"/>
                    </a:lnTo>
                    <a:lnTo>
                      <a:pt x="5566229" y="2026831"/>
                    </a:lnTo>
                    <a:lnTo>
                      <a:pt x="5566229" y="2575538"/>
                    </a:lnTo>
                    <a:lnTo>
                      <a:pt x="6858000" y="3871657"/>
                    </a:lnTo>
                    <a:lnTo>
                      <a:pt x="5566229" y="3871657"/>
                    </a:lnTo>
                    <a:lnTo>
                      <a:pt x="5566229" y="3871658"/>
                    </a:lnTo>
                    <a:close/>
                  </a:path>
                </a:pathLst>
              </a:custGeom>
              <a:pattFill prst="wdDnDiag">
                <a:fgClr>
                  <a:schemeClr val="accent1"/>
                </a:fgClr>
                <a:bgClr>
                  <a:schemeClr val="accent2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7" name="Right Triangle 16">
                <a:extLst>
                  <a:ext uri="{FF2B5EF4-FFF2-40B4-BE49-F238E27FC236}">
                    <a16:creationId xmlns:a16="http://schemas.microsoft.com/office/drawing/2014/main" id="{8DCD5806-2A2F-4ABF-8057-245681C498E6}"/>
                  </a:ext>
                </a:extLst>
              </p:cNvPr>
              <p:cNvSpPr/>
              <p:nvPr/>
            </p:nvSpPr>
            <p:spPr>
              <a:xfrm rot="16200000" flipH="1" flipV="1">
                <a:off x="24625" y="-4746"/>
                <a:ext cx="2819399" cy="2828891"/>
              </a:xfrm>
              <a:prstGeom prst="rtTriangl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8" name="Right Triangle 17">
                <a:extLst>
                  <a:ext uri="{FF2B5EF4-FFF2-40B4-BE49-F238E27FC236}">
                    <a16:creationId xmlns:a16="http://schemas.microsoft.com/office/drawing/2014/main" id="{3A93038F-E9E4-4FFD-B3DF-28DB7C2C1490}"/>
                  </a:ext>
                </a:extLst>
              </p:cNvPr>
              <p:cNvSpPr/>
              <p:nvPr/>
            </p:nvSpPr>
            <p:spPr>
              <a:xfrm rot="16200000" flipH="1" flipV="1">
                <a:off x="4418" y="-4422"/>
                <a:ext cx="2627088" cy="2635933"/>
              </a:xfrm>
              <a:prstGeom prst="rtTriangle">
                <a:avLst/>
              </a:prstGeom>
              <a:pattFill prst="dkHorz">
                <a:fgClr>
                  <a:schemeClr val="accent1"/>
                </a:fgClr>
                <a:bgClr>
                  <a:schemeClr val="accent2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9" name="Right Triangle 18">
                <a:extLst>
                  <a:ext uri="{FF2B5EF4-FFF2-40B4-BE49-F238E27FC236}">
                    <a16:creationId xmlns:a16="http://schemas.microsoft.com/office/drawing/2014/main" id="{5DEA1E02-BBD0-4AE3-AF22-433B90272178}"/>
                  </a:ext>
                </a:extLst>
              </p:cNvPr>
              <p:cNvSpPr/>
              <p:nvPr/>
            </p:nvSpPr>
            <p:spPr>
              <a:xfrm rot="16200000" flipH="1" flipV="1">
                <a:off x="-12263" y="-4034"/>
                <a:ext cx="2397087" cy="2405158"/>
              </a:xfrm>
              <a:prstGeom prst="rtTriangle">
                <a:avLst/>
              </a:prstGeom>
              <a:solidFill>
                <a:schemeClr val="accent2">
                  <a:alpha val="4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0027A677-9ACB-4264-B148-4806678FB83F}"/>
                  </a:ext>
                </a:extLst>
              </p:cNvPr>
              <p:cNvSpPr/>
              <p:nvPr/>
            </p:nvSpPr>
            <p:spPr>
              <a:xfrm rot="5400000" flipH="1" flipV="1">
                <a:off x="2667000" y="-2667001"/>
                <a:ext cx="6858000" cy="12192002"/>
              </a:xfrm>
              <a:custGeom>
                <a:avLst/>
                <a:gdLst>
                  <a:gd name="connsiteX0" fmla="*/ 6858000 w 6858000"/>
                  <a:gd name="connsiteY0" fmla="*/ 3871658 h 12192002"/>
                  <a:gd name="connsiteX1" fmla="*/ 6858000 w 6858000"/>
                  <a:gd name="connsiteY1" fmla="*/ 12192002 h 12192002"/>
                  <a:gd name="connsiteX2" fmla="*/ 5363029 w 6858000"/>
                  <a:gd name="connsiteY2" fmla="*/ 12192002 h 12192002"/>
                  <a:gd name="connsiteX3" fmla="*/ 5363029 w 6858000"/>
                  <a:gd name="connsiteY3" fmla="*/ 12192000 h 12192002"/>
                  <a:gd name="connsiteX4" fmla="*/ 0 w 6858000"/>
                  <a:gd name="connsiteY4" fmla="*/ 12192000 h 12192002"/>
                  <a:gd name="connsiteX5" fmla="*/ 0 w 6858000"/>
                  <a:gd name="connsiteY5" fmla="*/ 0 h 12192002"/>
                  <a:gd name="connsiteX6" fmla="*/ 3539398 w 6858000"/>
                  <a:gd name="connsiteY6" fmla="*/ 0 h 12192002"/>
                  <a:gd name="connsiteX7" fmla="*/ 5566229 w 6858000"/>
                  <a:gd name="connsiteY7" fmla="*/ 2026831 h 12192002"/>
                  <a:gd name="connsiteX8" fmla="*/ 5566229 w 6858000"/>
                  <a:gd name="connsiteY8" fmla="*/ 2575538 h 12192002"/>
                  <a:gd name="connsiteX9" fmla="*/ 6858000 w 6858000"/>
                  <a:gd name="connsiteY9" fmla="*/ 3871657 h 12192002"/>
                  <a:gd name="connsiteX10" fmla="*/ 5566229 w 6858000"/>
                  <a:gd name="connsiteY10" fmla="*/ 3871657 h 12192002"/>
                  <a:gd name="connsiteX11" fmla="*/ 5566229 w 6858000"/>
                  <a:gd name="connsiteY11" fmla="*/ 3871658 h 12192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858000" h="12192002">
                    <a:moveTo>
                      <a:pt x="6858000" y="3871658"/>
                    </a:moveTo>
                    <a:lnTo>
                      <a:pt x="6858000" y="12192002"/>
                    </a:lnTo>
                    <a:lnTo>
                      <a:pt x="5363029" y="12192002"/>
                    </a:lnTo>
                    <a:lnTo>
                      <a:pt x="5363029" y="12192000"/>
                    </a:lnTo>
                    <a:lnTo>
                      <a:pt x="0" y="12192000"/>
                    </a:lnTo>
                    <a:lnTo>
                      <a:pt x="0" y="0"/>
                    </a:lnTo>
                    <a:lnTo>
                      <a:pt x="3539398" y="0"/>
                    </a:lnTo>
                    <a:lnTo>
                      <a:pt x="5566229" y="2026831"/>
                    </a:lnTo>
                    <a:lnTo>
                      <a:pt x="5566229" y="2575538"/>
                    </a:lnTo>
                    <a:lnTo>
                      <a:pt x="6858000" y="3871657"/>
                    </a:lnTo>
                    <a:lnTo>
                      <a:pt x="5566229" y="3871657"/>
                    </a:lnTo>
                    <a:lnTo>
                      <a:pt x="5566229" y="3871658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9" name="Freeform: Shape 12">
              <a:extLst>
                <a:ext uri="{FF2B5EF4-FFF2-40B4-BE49-F238E27FC236}">
                  <a16:creationId xmlns:a16="http://schemas.microsoft.com/office/drawing/2014/main" id="{E3AAB79D-382D-4A95-965E-526B6A681DA7}"/>
                </a:ext>
              </a:extLst>
            </p:cNvPr>
            <p:cNvSpPr/>
            <p:nvPr/>
          </p:nvSpPr>
          <p:spPr>
            <a:xfrm rot="18900000" flipH="1">
              <a:off x="-1604709" y="1397837"/>
              <a:ext cx="3211378" cy="3211378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C0A22127-2B4A-4B15-B0A9-F019A30347A1}"/>
                </a:ext>
              </a:extLst>
            </p:cNvPr>
            <p:cNvSpPr/>
            <p:nvPr/>
          </p:nvSpPr>
          <p:spPr>
            <a:xfrm rot="18900000">
              <a:off x="-861777" y="-3756"/>
              <a:ext cx="2676646" cy="1356876"/>
            </a:xfrm>
            <a:custGeom>
              <a:avLst/>
              <a:gdLst>
                <a:gd name="connsiteX0" fmla="*/ 1319770 w 2676646"/>
                <a:gd name="connsiteY0" fmla="*/ 0 h 1356876"/>
                <a:gd name="connsiteX1" fmla="*/ 2676646 w 2676646"/>
                <a:gd name="connsiteY1" fmla="*/ 1356876 h 1356876"/>
                <a:gd name="connsiteX2" fmla="*/ 0 w 2676646"/>
                <a:gd name="connsiteY2" fmla="*/ 1356876 h 1356876"/>
                <a:gd name="connsiteX3" fmla="*/ 0 w 2676646"/>
                <a:gd name="connsiteY3" fmla="*/ 1319770 h 1356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6646" h="1356876">
                  <a:moveTo>
                    <a:pt x="1319770" y="0"/>
                  </a:moveTo>
                  <a:lnTo>
                    <a:pt x="2676646" y="1356876"/>
                  </a:lnTo>
                  <a:lnTo>
                    <a:pt x="0" y="1356876"/>
                  </a:lnTo>
                  <a:lnTo>
                    <a:pt x="0" y="1319770"/>
                  </a:lnTo>
                  <a:close/>
                </a:path>
              </a:pathLst>
            </a:custGeom>
            <a:pattFill prst="wdUpDiag">
              <a:fgClr>
                <a:schemeClr val="accent2"/>
              </a:fgClr>
              <a:bgClr>
                <a:schemeClr val="accent1"/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1" name="Freeform: Shape 12">
              <a:extLst>
                <a:ext uri="{FF2B5EF4-FFF2-40B4-BE49-F238E27FC236}">
                  <a16:creationId xmlns:a16="http://schemas.microsoft.com/office/drawing/2014/main" id="{F04D9FDC-1B67-4254-9535-CD32E81F0C3E}"/>
                </a:ext>
              </a:extLst>
            </p:cNvPr>
            <p:cNvSpPr/>
            <p:nvPr/>
          </p:nvSpPr>
          <p:spPr>
            <a:xfrm rot="13500000">
              <a:off x="-1226102" y="1737462"/>
              <a:ext cx="2416016" cy="2416016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A86C4EA-4CF8-4531-845D-4FCB1E2F7422}"/>
                </a:ext>
              </a:extLst>
            </p:cNvPr>
            <p:cNvGrpSpPr/>
            <p:nvPr/>
          </p:nvGrpSpPr>
          <p:grpSpPr>
            <a:xfrm>
              <a:off x="-760406" y="4672937"/>
              <a:ext cx="1520812" cy="1520812"/>
              <a:chOff x="-1604709" y="3012880"/>
              <a:chExt cx="3211378" cy="3211378"/>
            </a:xfrm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1101B195-C112-4D20-8D19-4D22479B150D}"/>
                  </a:ext>
                </a:extLst>
              </p:cNvPr>
              <p:cNvSpPr/>
              <p:nvPr/>
            </p:nvSpPr>
            <p:spPr>
              <a:xfrm rot="18900000" flipH="1">
                <a:off x="-1604709" y="3012880"/>
                <a:ext cx="3211378" cy="3211378"/>
              </a:xfrm>
              <a:custGeom>
                <a:avLst/>
                <a:gdLst>
                  <a:gd name="connsiteX0" fmla="*/ 754341 w 754341"/>
                  <a:gd name="connsiteY0" fmla="*/ 754341 h 754341"/>
                  <a:gd name="connsiteX1" fmla="*/ 0 w 754341"/>
                  <a:gd name="connsiteY1" fmla="*/ 754341 h 754341"/>
                  <a:gd name="connsiteX2" fmla="*/ 0 w 754341"/>
                  <a:gd name="connsiteY2" fmla="*/ 0 h 7543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54341" h="754341">
                    <a:moveTo>
                      <a:pt x="754341" y="754341"/>
                    </a:moveTo>
                    <a:lnTo>
                      <a:pt x="0" y="7543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" name="Freeform: Shape 12">
                <a:extLst>
                  <a:ext uri="{FF2B5EF4-FFF2-40B4-BE49-F238E27FC236}">
                    <a16:creationId xmlns:a16="http://schemas.microsoft.com/office/drawing/2014/main" id="{CA755F1F-9955-4CBB-8F34-F7801CA44CE7}"/>
                  </a:ext>
                </a:extLst>
              </p:cNvPr>
              <p:cNvSpPr/>
              <p:nvPr/>
            </p:nvSpPr>
            <p:spPr>
              <a:xfrm rot="13500000">
                <a:off x="-1226102" y="3352505"/>
                <a:ext cx="2416016" cy="2416016"/>
              </a:xfrm>
              <a:custGeom>
                <a:avLst/>
                <a:gdLst>
                  <a:gd name="connsiteX0" fmla="*/ 754341 w 754341"/>
                  <a:gd name="connsiteY0" fmla="*/ 754341 h 754341"/>
                  <a:gd name="connsiteX1" fmla="*/ 0 w 754341"/>
                  <a:gd name="connsiteY1" fmla="*/ 754341 h 754341"/>
                  <a:gd name="connsiteX2" fmla="*/ 0 w 754341"/>
                  <a:gd name="connsiteY2" fmla="*/ 0 h 7543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54341" h="754341">
                    <a:moveTo>
                      <a:pt x="754341" y="754341"/>
                    </a:moveTo>
                    <a:lnTo>
                      <a:pt x="0" y="754341"/>
                    </a:lnTo>
                    <a:lnTo>
                      <a:pt x="0" y="0"/>
                    </a:lnTo>
                    <a:close/>
                  </a:path>
                </a:pathLst>
              </a:custGeom>
              <a:pattFill prst="wdDnDiag">
                <a:fgClr>
                  <a:schemeClr val="accent1">
                    <a:lumMod val="60000"/>
                    <a:lumOff val="40000"/>
                  </a:schemeClr>
                </a:fgClr>
                <a:bgClr>
                  <a:schemeClr val="accent2">
                    <a:lumMod val="50000"/>
                  </a:schemeClr>
                </a:bgClr>
              </a:patt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E597736-C478-4C26-9BAF-205FE31E977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761488" y="2395728"/>
            <a:ext cx="7077456" cy="1243584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n-GB" sz="6600" b="1" dirty="0">
                <a:solidFill>
                  <a:schemeClr val="accent2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D2DEF0-A0B0-4CFE-B67D-A9D75E2368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61488" y="3721608"/>
            <a:ext cx="7077456" cy="86868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GB" sz="1800" spc="30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228600" lvl="0" indent="-228600"/>
            <a:r>
              <a:rPr lang="en-US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68920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ategor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6D00E6B4-1CBE-404E-B943-5F1832320C1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78212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7CD59BFD-62BE-4E33-92A5-B84A2A9A8D3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222230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60DC5978-55B8-421D-91B4-29F8210A7B2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466248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BE3FB8C3-2C7E-4C59-8BD5-53FA2772DB5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710266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FD8FA9DA-C36B-4889-B88F-28B5829E53E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954283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26" name="Text Placeholder 22">
            <a:extLst>
              <a:ext uri="{FF2B5EF4-FFF2-40B4-BE49-F238E27FC236}">
                <a16:creationId xmlns:a16="http://schemas.microsoft.com/office/drawing/2014/main" id="{2A19101D-7C37-42BF-8167-5391EA65EC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19894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2">
            <a:extLst>
              <a:ext uri="{FF2B5EF4-FFF2-40B4-BE49-F238E27FC236}">
                <a16:creationId xmlns:a16="http://schemas.microsoft.com/office/drawing/2014/main" id="{05F72315-51A9-431C-B80A-45E4FB1D6BD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63912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2">
            <a:extLst>
              <a:ext uri="{FF2B5EF4-FFF2-40B4-BE49-F238E27FC236}">
                <a16:creationId xmlns:a16="http://schemas.microsoft.com/office/drawing/2014/main" id="{883D1F0C-34F1-46E1-B178-E4AB82B1463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207930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22">
            <a:extLst>
              <a:ext uri="{FF2B5EF4-FFF2-40B4-BE49-F238E27FC236}">
                <a16:creationId xmlns:a16="http://schemas.microsoft.com/office/drawing/2014/main" id="{7202A849-DF14-40E7-B38D-1185F72603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451948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2">
            <a:extLst>
              <a:ext uri="{FF2B5EF4-FFF2-40B4-BE49-F238E27FC236}">
                <a16:creationId xmlns:a16="http://schemas.microsoft.com/office/drawing/2014/main" id="{CCFC1ADF-AC11-4CCD-AC2D-478B6FFEA5E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695965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B4CB326-DA0E-488E-B236-7017E8438FBB}"/>
              </a:ext>
            </a:extLst>
          </p:cNvPr>
          <p:cNvCxnSpPr/>
          <p:nvPr userDrawn="1"/>
        </p:nvCxnSpPr>
        <p:spPr>
          <a:xfrm>
            <a:off x="1242354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366B533-7212-4A36-9CE2-D6302E721F8F}"/>
              </a:ext>
            </a:extLst>
          </p:cNvPr>
          <p:cNvCxnSpPr/>
          <p:nvPr userDrawn="1"/>
        </p:nvCxnSpPr>
        <p:spPr>
          <a:xfrm>
            <a:off x="3486372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D7474CD-E230-4E14-8274-5E20F673F401}"/>
              </a:ext>
            </a:extLst>
          </p:cNvPr>
          <p:cNvCxnSpPr/>
          <p:nvPr userDrawn="1"/>
        </p:nvCxnSpPr>
        <p:spPr>
          <a:xfrm>
            <a:off x="5730390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BF71FCE-6F39-4D2F-82BE-7D9F1D2ED59F}"/>
              </a:ext>
            </a:extLst>
          </p:cNvPr>
          <p:cNvCxnSpPr/>
          <p:nvPr userDrawn="1"/>
        </p:nvCxnSpPr>
        <p:spPr>
          <a:xfrm>
            <a:off x="7974408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E97AC7A-17D9-4F42-9DD0-94FE4FC6BF19}"/>
              </a:ext>
            </a:extLst>
          </p:cNvPr>
          <p:cNvCxnSpPr/>
          <p:nvPr userDrawn="1"/>
        </p:nvCxnSpPr>
        <p:spPr>
          <a:xfrm>
            <a:off x="10218425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885219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+ 3 Sec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26" name="Text Placeholder 22">
            <a:extLst>
              <a:ext uri="{FF2B5EF4-FFF2-40B4-BE49-F238E27FC236}">
                <a16:creationId xmlns:a16="http://schemas.microsoft.com/office/drawing/2014/main" id="{2A19101D-7C37-42BF-8167-5391EA65EC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42094" y="4240093"/>
            <a:ext cx="3293306" cy="146304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231B97CF-FD24-4932-8459-893B1AC73D3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-2" y="1352575"/>
            <a:ext cx="12192002" cy="2289897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chemeClr val="accent2"/>
                </a:solidFill>
                <a:latin typeface="Trade Gothic LT Pro" panose="020B0503040303020004" pitchFamily="34" charset="0"/>
              </a:defRPr>
            </a:lvl1pPr>
          </a:lstStyle>
          <a:p>
            <a:r>
              <a:rPr lang="en-US" dirty="0"/>
              <a:t>Insert image</a:t>
            </a:r>
            <a:endParaRPr lang="en-GB" dirty="0"/>
          </a:p>
        </p:txBody>
      </p:sp>
      <p:sp>
        <p:nvSpPr>
          <p:cNvPr id="36" name="Text Placeholder 22">
            <a:extLst>
              <a:ext uri="{FF2B5EF4-FFF2-40B4-BE49-F238E27FC236}">
                <a16:creationId xmlns:a16="http://schemas.microsoft.com/office/drawing/2014/main" id="{642D3CE0-C3B4-4F3F-A650-AB452B3AD4B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444169" y="4240093"/>
            <a:ext cx="3293306" cy="146304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22">
            <a:extLst>
              <a:ext uri="{FF2B5EF4-FFF2-40B4-BE49-F238E27FC236}">
                <a16:creationId xmlns:a16="http://schemas.microsoft.com/office/drawing/2014/main" id="{DBED2BB0-CDAD-40EE-8B35-C66DF45EE29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346244" y="4240093"/>
            <a:ext cx="3293306" cy="146304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837074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+ Tex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26" name="Text Placeholder 22">
            <a:extLst>
              <a:ext uri="{FF2B5EF4-FFF2-40B4-BE49-F238E27FC236}">
                <a16:creationId xmlns:a16="http://schemas.microsoft.com/office/drawing/2014/main" id="{2A19101D-7C37-42BF-8167-5391EA65EC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42094" y="4240093"/>
            <a:ext cx="9402006" cy="146304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231B97CF-FD24-4932-8459-893B1AC73D3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-2" y="1352575"/>
            <a:ext cx="12192002" cy="2289897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chemeClr val="accent2"/>
                </a:solidFill>
                <a:latin typeface="Trade Gothic LT Pro" panose="020B0503040303020004" pitchFamily="34" charset="0"/>
              </a:defRPr>
            </a:lvl1pPr>
          </a:lstStyle>
          <a:p>
            <a:r>
              <a:rPr lang="en-US" dirty="0"/>
              <a:t>Insert image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745782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30B3A574-7940-4E35-857E-5CA35A5910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110087" y="1444649"/>
            <a:ext cx="7548513" cy="4579079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912B51EA-3E6F-4BF6-BE48-62128AF32B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3366" y="1444649"/>
            <a:ext cx="3365063" cy="4579079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938975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912B51EA-3E6F-4BF6-BE48-62128AF32B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3366" y="1444649"/>
            <a:ext cx="3365063" cy="4579079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A015C605-1D30-48BC-A0D6-3B11AF56CC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64290" y="1444649"/>
            <a:ext cx="7694310" cy="4579079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080257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D4494CD2-CCDD-0248-96F8-741002C44255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9" name="Freeform: Shape 9">
            <a:extLst>
              <a:ext uri="{FF2B5EF4-FFF2-40B4-BE49-F238E27FC236}">
                <a16:creationId xmlns:a16="http://schemas.microsoft.com/office/drawing/2014/main" id="{07077B00-C1EE-7241-B441-7814F92A7EDF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20" name="Freeform: Shape 17">
            <a:extLst>
              <a:ext uri="{FF2B5EF4-FFF2-40B4-BE49-F238E27FC236}">
                <a16:creationId xmlns:a16="http://schemas.microsoft.com/office/drawing/2014/main" id="{3A1AEBC4-637E-F64C-9192-69AC4BB26D0C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21" name="Freeform: Shape 11">
            <a:extLst>
              <a:ext uri="{FF2B5EF4-FFF2-40B4-BE49-F238E27FC236}">
                <a16:creationId xmlns:a16="http://schemas.microsoft.com/office/drawing/2014/main" id="{669A7039-C54C-8E46-9A8B-DDB2547D989C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2" name="Freeform: Shape 7">
            <a:extLst>
              <a:ext uri="{FF2B5EF4-FFF2-40B4-BE49-F238E27FC236}">
                <a16:creationId xmlns:a16="http://schemas.microsoft.com/office/drawing/2014/main" id="{4F173B32-87BB-9A40-8C91-4C1EED2B7ABF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AC87F4E-12B5-1B42-AFD2-4DB39B7645C9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25" name="Freeform: Shape 15">
              <a:extLst>
                <a:ext uri="{FF2B5EF4-FFF2-40B4-BE49-F238E27FC236}">
                  <a16:creationId xmlns:a16="http://schemas.microsoft.com/office/drawing/2014/main" id="{03DD8765-59DF-A045-ADB5-E39FAEE153A0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Freeform: Shape 16">
              <a:extLst>
                <a:ext uri="{FF2B5EF4-FFF2-40B4-BE49-F238E27FC236}">
                  <a16:creationId xmlns:a16="http://schemas.microsoft.com/office/drawing/2014/main" id="{B34B796C-A407-7B4D-B4F0-E58A44FE8DB4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0" name="Freeform: Shape 23">
            <a:extLst>
              <a:ext uri="{FF2B5EF4-FFF2-40B4-BE49-F238E27FC236}">
                <a16:creationId xmlns:a16="http://schemas.microsoft.com/office/drawing/2014/main" id="{CBE3FDC9-67CB-FA42-B127-A36BFF4678BB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Slide Number Placeholder 4">
            <a:extLst>
              <a:ext uri="{FF2B5EF4-FFF2-40B4-BE49-F238E27FC236}">
                <a16:creationId xmlns:a16="http://schemas.microsoft.com/office/drawing/2014/main" id="{1E902BFF-CA8F-D745-A819-A7BB38B30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811937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6E739168-A5E8-443A-B392-7AD4CF8977A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1E10E1E-5268-4F03-BA64-07E19DE26739}"/>
              </a:ext>
            </a:extLst>
          </p:cNvPr>
          <p:cNvSpPr/>
          <p:nvPr/>
        </p:nvSpPr>
        <p:spPr>
          <a:xfrm flipH="1">
            <a:off x="-16297" y="0"/>
            <a:ext cx="12208298" cy="6858000"/>
          </a:xfrm>
          <a:custGeom>
            <a:avLst/>
            <a:gdLst>
              <a:gd name="connsiteX0" fmla="*/ 8574289 w 12208298"/>
              <a:gd name="connsiteY0" fmla="*/ 0 h 6858000"/>
              <a:gd name="connsiteX1" fmla="*/ 0 w 12208298"/>
              <a:gd name="connsiteY1" fmla="*/ 0 h 6858000"/>
              <a:gd name="connsiteX2" fmla="*/ 0 w 12208298"/>
              <a:gd name="connsiteY2" fmla="*/ 6858000 h 6858000"/>
              <a:gd name="connsiteX3" fmla="*/ 532109 w 12208298"/>
              <a:gd name="connsiteY3" fmla="*/ 6858000 h 6858000"/>
              <a:gd name="connsiteX4" fmla="*/ 11495317 w 12208298"/>
              <a:gd name="connsiteY4" fmla="*/ 6858000 h 6858000"/>
              <a:gd name="connsiteX5" fmla="*/ 12208298 w 12208298"/>
              <a:gd name="connsiteY5" fmla="*/ 6858000 h 6858000"/>
              <a:gd name="connsiteX6" fmla="*/ 12208298 w 12208298"/>
              <a:gd name="connsiteY6" fmla="*/ 3146781 h 6858000"/>
              <a:gd name="connsiteX7" fmla="*/ 10353284 w 12208298"/>
              <a:gd name="connsiteY7" fmla="*/ 1291767 h 6858000"/>
              <a:gd name="connsiteX8" fmla="*/ 9866056 w 12208298"/>
              <a:gd name="connsiteY8" fmla="*/ 129176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208298" h="6858000">
                <a:moveTo>
                  <a:pt x="8574289" y="0"/>
                </a:moveTo>
                <a:lnTo>
                  <a:pt x="0" y="0"/>
                </a:lnTo>
                <a:lnTo>
                  <a:pt x="0" y="6858000"/>
                </a:lnTo>
                <a:lnTo>
                  <a:pt x="532109" y="6858000"/>
                </a:lnTo>
                <a:lnTo>
                  <a:pt x="11495317" y="6858000"/>
                </a:lnTo>
                <a:lnTo>
                  <a:pt x="12208298" y="6858000"/>
                </a:lnTo>
                <a:lnTo>
                  <a:pt x="12208298" y="3146781"/>
                </a:lnTo>
                <a:lnTo>
                  <a:pt x="10353284" y="1291767"/>
                </a:lnTo>
                <a:lnTo>
                  <a:pt x="9866056" y="1291767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989C45D-BDFF-418F-BE79-03FF70015770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pattFill prst="wdDnDiag">
            <a:fgClr>
              <a:schemeClr val="accent1"/>
            </a:fgClr>
            <a:bgClr>
              <a:schemeClr val="accent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027A677-9ACB-4264-B148-4806678FB83F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A7FF9D7-8545-4547-AC77-A0421EEB9B99}"/>
              </a:ext>
            </a:extLst>
          </p:cNvPr>
          <p:cNvGrpSpPr/>
          <p:nvPr userDrawn="1"/>
        </p:nvGrpSpPr>
        <p:grpSpPr>
          <a:xfrm>
            <a:off x="0" y="0"/>
            <a:ext cx="6881966" cy="6858876"/>
            <a:chOff x="-5321" y="1096"/>
            <a:chExt cx="5924073" cy="5904197"/>
          </a:xfrm>
        </p:grpSpPr>
        <p:sp>
          <p:nvSpPr>
            <p:cNvPr id="17" name="Right Triangle 16">
              <a:extLst>
                <a:ext uri="{FF2B5EF4-FFF2-40B4-BE49-F238E27FC236}">
                  <a16:creationId xmlns:a16="http://schemas.microsoft.com/office/drawing/2014/main" id="{8DCD5806-2A2F-4ABF-8057-245681C498E6}"/>
                </a:ext>
              </a:extLst>
            </p:cNvPr>
            <p:cNvSpPr/>
            <p:nvPr userDrawn="1"/>
          </p:nvSpPr>
          <p:spPr>
            <a:xfrm rot="16200000" flipH="1" flipV="1">
              <a:off x="4618" y="-8842"/>
              <a:ext cx="5904196" cy="5924073"/>
            </a:xfrm>
            <a:prstGeom prst="rtTriangl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8" name="Right Triangle 17">
              <a:extLst>
                <a:ext uri="{FF2B5EF4-FFF2-40B4-BE49-F238E27FC236}">
                  <a16:creationId xmlns:a16="http://schemas.microsoft.com/office/drawing/2014/main" id="{3A93038F-E9E4-4FFD-B3DF-28DB7C2C1490}"/>
                </a:ext>
              </a:extLst>
            </p:cNvPr>
            <p:cNvSpPr/>
            <p:nvPr userDrawn="1"/>
          </p:nvSpPr>
          <p:spPr>
            <a:xfrm rot="16200000" flipH="1" flipV="1">
              <a:off x="3941" y="-8164"/>
              <a:ext cx="5501471" cy="5519993"/>
            </a:xfrm>
            <a:prstGeom prst="rtTriangle">
              <a:avLst/>
            </a:prstGeom>
            <a:pattFill prst="dkHorz">
              <a:fgClr>
                <a:schemeClr val="accent1"/>
              </a:fgClr>
              <a:bgClr>
                <a:schemeClr val="accent2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9" name="Right Triangle 18">
              <a:extLst>
                <a:ext uri="{FF2B5EF4-FFF2-40B4-BE49-F238E27FC236}">
                  <a16:creationId xmlns:a16="http://schemas.microsoft.com/office/drawing/2014/main" id="{5DEA1E02-BBD0-4AE3-AF22-433B90272178}"/>
                </a:ext>
              </a:extLst>
            </p:cNvPr>
            <p:cNvSpPr/>
            <p:nvPr userDrawn="1"/>
          </p:nvSpPr>
          <p:spPr>
            <a:xfrm rot="16200000" flipH="1" flipV="1">
              <a:off x="3131" y="-7355"/>
              <a:ext cx="5019818" cy="5036720"/>
            </a:xfrm>
            <a:prstGeom prst="rtTriangle">
              <a:avLst/>
            </a:prstGeom>
            <a:solidFill>
              <a:schemeClr val="accent2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E597736-C478-4C26-9BAF-205FE31E977C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5217242" y="2807208"/>
            <a:ext cx="4945598" cy="1243584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Thank You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7414859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6E739168-A5E8-443A-B392-7AD4CF8977A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1E10E1E-5268-4F03-BA64-07E19DE26739}"/>
              </a:ext>
            </a:extLst>
          </p:cNvPr>
          <p:cNvSpPr/>
          <p:nvPr/>
        </p:nvSpPr>
        <p:spPr>
          <a:xfrm flipH="1">
            <a:off x="-16297" y="0"/>
            <a:ext cx="12208298" cy="6858000"/>
          </a:xfrm>
          <a:custGeom>
            <a:avLst/>
            <a:gdLst>
              <a:gd name="connsiteX0" fmla="*/ 8574289 w 12208298"/>
              <a:gd name="connsiteY0" fmla="*/ 0 h 6858000"/>
              <a:gd name="connsiteX1" fmla="*/ 0 w 12208298"/>
              <a:gd name="connsiteY1" fmla="*/ 0 h 6858000"/>
              <a:gd name="connsiteX2" fmla="*/ 0 w 12208298"/>
              <a:gd name="connsiteY2" fmla="*/ 6858000 h 6858000"/>
              <a:gd name="connsiteX3" fmla="*/ 532109 w 12208298"/>
              <a:gd name="connsiteY3" fmla="*/ 6858000 h 6858000"/>
              <a:gd name="connsiteX4" fmla="*/ 11495317 w 12208298"/>
              <a:gd name="connsiteY4" fmla="*/ 6858000 h 6858000"/>
              <a:gd name="connsiteX5" fmla="*/ 12208298 w 12208298"/>
              <a:gd name="connsiteY5" fmla="*/ 6858000 h 6858000"/>
              <a:gd name="connsiteX6" fmla="*/ 12208298 w 12208298"/>
              <a:gd name="connsiteY6" fmla="*/ 3146781 h 6858000"/>
              <a:gd name="connsiteX7" fmla="*/ 10353284 w 12208298"/>
              <a:gd name="connsiteY7" fmla="*/ 1291767 h 6858000"/>
              <a:gd name="connsiteX8" fmla="*/ 9866056 w 12208298"/>
              <a:gd name="connsiteY8" fmla="*/ 129176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208298" h="6858000">
                <a:moveTo>
                  <a:pt x="8574289" y="0"/>
                </a:moveTo>
                <a:lnTo>
                  <a:pt x="0" y="0"/>
                </a:lnTo>
                <a:lnTo>
                  <a:pt x="0" y="6858000"/>
                </a:lnTo>
                <a:lnTo>
                  <a:pt x="532109" y="6858000"/>
                </a:lnTo>
                <a:lnTo>
                  <a:pt x="11495317" y="6858000"/>
                </a:lnTo>
                <a:lnTo>
                  <a:pt x="12208298" y="6858000"/>
                </a:lnTo>
                <a:lnTo>
                  <a:pt x="12208298" y="3146781"/>
                </a:lnTo>
                <a:lnTo>
                  <a:pt x="10353284" y="1291767"/>
                </a:lnTo>
                <a:lnTo>
                  <a:pt x="9866056" y="1291767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989C45D-BDFF-418F-BE79-03FF70015770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pattFill prst="wdDnDiag">
            <a:fgClr>
              <a:schemeClr val="accent1"/>
            </a:fgClr>
            <a:bgClr>
              <a:schemeClr val="accent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027A677-9ACB-4264-B148-4806678FB83F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597736-C478-4C26-9BAF-205FE31E977C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6360242" y="3429000"/>
            <a:ext cx="4945598" cy="1243584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Thank You</a:t>
            </a:r>
            <a:endParaRPr lang="en-GB" dirty="0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C024DCDB-C6BF-455E-AAB8-EAF9DAB302A1}"/>
              </a:ext>
            </a:extLst>
          </p:cNvPr>
          <p:cNvSpPr/>
          <p:nvPr userDrawn="1"/>
        </p:nvSpPr>
        <p:spPr>
          <a:xfrm rot="13500000">
            <a:off x="-729899" y="-1215856"/>
            <a:ext cx="6043521" cy="8427077"/>
          </a:xfrm>
          <a:custGeom>
            <a:avLst/>
            <a:gdLst>
              <a:gd name="connsiteX0" fmla="*/ 6043521 w 6043521"/>
              <a:gd name="connsiteY0" fmla="*/ 4267535 h 8427077"/>
              <a:gd name="connsiteX1" fmla="*/ 1883979 w 6043521"/>
              <a:gd name="connsiteY1" fmla="*/ 8427077 h 8427077"/>
              <a:gd name="connsiteX2" fmla="*/ 0 w 6043521"/>
              <a:gd name="connsiteY2" fmla="*/ 8427077 h 8427077"/>
              <a:gd name="connsiteX3" fmla="*/ 0 w 6043521"/>
              <a:gd name="connsiteY3" fmla="*/ 1775986 h 8427077"/>
              <a:gd name="connsiteX4" fmla="*/ 1775985 w 6043521"/>
              <a:gd name="connsiteY4" fmla="*/ 0 h 8427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43521" h="8427077">
                <a:moveTo>
                  <a:pt x="6043521" y="4267535"/>
                </a:moveTo>
                <a:lnTo>
                  <a:pt x="1883979" y="8427077"/>
                </a:lnTo>
                <a:lnTo>
                  <a:pt x="0" y="8427077"/>
                </a:lnTo>
                <a:lnTo>
                  <a:pt x="0" y="1775986"/>
                </a:lnTo>
                <a:lnTo>
                  <a:pt x="1775985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26AFB47A-5D51-4F9C-B01B-977CE5E3C093}"/>
              </a:ext>
            </a:extLst>
          </p:cNvPr>
          <p:cNvSpPr/>
          <p:nvPr userDrawn="1"/>
        </p:nvSpPr>
        <p:spPr>
          <a:xfrm rot="13500000">
            <a:off x="-1145231" y="-2123853"/>
            <a:ext cx="6043521" cy="9008880"/>
          </a:xfrm>
          <a:custGeom>
            <a:avLst/>
            <a:gdLst>
              <a:gd name="connsiteX0" fmla="*/ 6043521 w 6043521"/>
              <a:gd name="connsiteY0" fmla="*/ 4849338 h 9008880"/>
              <a:gd name="connsiteX1" fmla="*/ 1883979 w 6043521"/>
              <a:gd name="connsiteY1" fmla="*/ 9008880 h 9008880"/>
              <a:gd name="connsiteX2" fmla="*/ 0 w 6043521"/>
              <a:gd name="connsiteY2" fmla="*/ 9008880 h 9008880"/>
              <a:gd name="connsiteX3" fmla="*/ 0 w 6043521"/>
              <a:gd name="connsiteY3" fmla="*/ 1194182 h 9008880"/>
              <a:gd name="connsiteX4" fmla="*/ 1194182 w 6043521"/>
              <a:gd name="connsiteY4" fmla="*/ 0 h 9008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43521" h="9008880">
                <a:moveTo>
                  <a:pt x="6043521" y="4849338"/>
                </a:moveTo>
                <a:lnTo>
                  <a:pt x="1883979" y="9008880"/>
                </a:lnTo>
                <a:lnTo>
                  <a:pt x="0" y="9008880"/>
                </a:lnTo>
                <a:lnTo>
                  <a:pt x="0" y="1194182"/>
                </a:lnTo>
                <a:lnTo>
                  <a:pt x="1194182" y="0"/>
                </a:lnTo>
                <a:close/>
              </a:path>
            </a:pathLst>
          </a:custGeom>
          <a:pattFill prst="wdDn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6997A4FF-7390-4173-8ACD-6CF7145AACEC}"/>
              </a:ext>
            </a:extLst>
          </p:cNvPr>
          <p:cNvSpPr/>
          <p:nvPr userDrawn="1"/>
        </p:nvSpPr>
        <p:spPr>
          <a:xfrm rot="18900000" flipH="1">
            <a:off x="-2681153" y="-465959"/>
            <a:ext cx="8639119" cy="5739762"/>
          </a:xfrm>
          <a:custGeom>
            <a:avLst/>
            <a:gdLst>
              <a:gd name="connsiteX0" fmla="*/ 3789781 w 8639119"/>
              <a:gd name="connsiteY0" fmla="*/ 0 h 5739762"/>
              <a:gd name="connsiteX1" fmla="*/ 0 w 8639119"/>
              <a:gd name="connsiteY1" fmla="*/ 3789782 h 5739762"/>
              <a:gd name="connsiteX2" fmla="*/ 0 w 8639119"/>
              <a:gd name="connsiteY2" fmla="*/ 5739761 h 5739762"/>
              <a:gd name="connsiteX3" fmla="*/ 7748695 w 8639119"/>
              <a:gd name="connsiteY3" fmla="*/ 5739762 h 5739762"/>
              <a:gd name="connsiteX4" fmla="*/ 8639119 w 8639119"/>
              <a:gd name="connsiteY4" fmla="*/ 4849338 h 5739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39119" h="5739762">
                <a:moveTo>
                  <a:pt x="3789781" y="0"/>
                </a:moveTo>
                <a:lnTo>
                  <a:pt x="0" y="3789782"/>
                </a:lnTo>
                <a:lnTo>
                  <a:pt x="0" y="5739761"/>
                </a:lnTo>
                <a:lnTo>
                  <a:pt x="7748695" y="5739762"/>
                </a:lnTo>
                <a:lnTo>
                  <a:pt x="8639119" y="4849338"/>
                </a:lnTo>
                <a:close/>
              </a:path>
            </a:pathLst>
          </a:custGeom>
          <a:solidFill>
            <a:schemeClr val="accent1">
              <a:lumMod val="50000"/>
              <a:alpha val="5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555783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9" name="Rectangle 9"/>
          <p:cNvSpPr>
            <a:spLocks noGrp="1" noChangeArrowheads="1"/>
          </p:cNvSpPr>
          <p:nvPr>
            <p:ph type="ctrTitle"/>
          </p:nvPr>
        </p:nvSpPr>
        <p:spPr>
          <a:xfrm>
            <a:off x="1117600" y="2057400"/>
            <a:ext cx="10363200" cy="1143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anchor="b"/>
          <a:lstStyle>
            <a:lvl1pPr>
              <a:defRPr/>
            </a:lvl1pPr>
          </a:lstStyle>
          <a:p>
            <a:pPr lvl="0"/>
            <a:r>
              <a:rPr lang="en-GB" altLang="zh-CN" noProof="0"/>
              <a:t>Click to edit Master title style</a:t>
            </a:r>
          </a:p>
        </p:txBody>
      </p:sp>
      <p:sp>
        <p:nvSpPr>
          <p:cNvPr id="3" name="Rectangle 11">
            <a:extLst>
              <a:ext uri="{FF2B5EF4-FFF2-40B4-BE49-F238E27FC236}">
                <a16:creationId xmlns:a16="http://schemas.microsoft.com/office/drawing/2014/main" id="{2EEAF0A5-CEF0-4D55-A4C6-319CAFC407CA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9652000" y="6324600"/>
            <a:ext cx="2540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3692B1F5-1B26-437F-A0B6-160BB71D7129}" type="slidenum">
              <a:rPr lang="zh-CN" altLang="en-GB"/>
              <a:pPr>
                <a:defRPr/>
              </a:pPr>
              <a:t>‹#›</a:t>
            </a:fld>
            <a:endParaRPr lang="en-GB" altLang="zh-CN"/>
          </a:p>
        </p:txBody>
      </p:sp>
    </p:spTree>
    <p:extLst>
      <p:ext uri="{BB962C8B-B14F-4D97-AF65-F5344CB8AC3E}">
        <p14:creationId xmlns:p14="http://schemas.microsoft.com/office/powerpoint/2010/main" val="679826802"/>
      </p:ext>
    </p:extLst>
  </p:cSld>
  <p:clrMapOvr>
    <a:masterClrMapping/>
  </p:clrMapOvr>
  <p:transition advTm="100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FED12A2-16A7-6843-9B63-1355399B1E2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23861730" cy="685799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5F43BF2-A8EB-C342-BFB2-28AFB1781935}"/>
              </a:ext>
            </a:extLst>
          </p:cNvPr>
          <p:cNvSpPr/>
          <p:nvPr userDrawn="1"/>
        </p:nvSpPr>
        <p:spPr>
          <a:xfrm>
            <a:off x="0" y="787400"/>
            <a:ext cx="11455400" cy="5295900"/>
          </a:xfrm>
          <a:prstGeom prst="rect">
            <a:avLst/>
          </a:prstGeom>
          <a:solidFill>
            <a:schemeClr val="accent5">
              <a:lumMod val="60000"/>
              <a:lumOff val="4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418BB35-F84D-7E4D-9F02-5B4CB837E1CB}"/>
              </a:ext>
            </a:extLst>
          </p:cNvPr>
          <p:cNvCxnSpPr/>
          <p:nvPr userDrawn="1"/>
        </p:nvCxnSpPr>
        <p:spPr>
          <a:xfrm>
            <a:off x="1778000" y="3435350"/>
            <a:ext cx="8661400" cy="0"/>
          </a:xfrm>
          <a:prstGeom prst="line">
            <a:avLst/>
          </a:prstGeom>
          <a:ln w="38100" cap="rnd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72FE6DCC-3681-AF43-B6B6-4A40A92581A5}"/>
              </a:ext>
            </a:extLst>
          </p:cNvPr>
          <p:cNvSpPr/>
          <p:nvPr userDrawn="1"/>
        </p:nvSpPr>
        <p:spPr>
          <a:xfrm>
            <a:off x="2260600" y="1647825"/>
            <a:ext cx="3562350" cy="3562350"/>
          </a:xfrm>
          <a:prstGeom prst="ellipse">
            <a:avLst/>
          </a:prstGeom>
          <a:solidFill>
            <a:schemeClr val="accent4">
              <a:lumMod val="7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A8E30CA-E181-3D4D-BB1E-9167FF0BE5D9}"/>
              </a:ext>
            </a:extLst>
          </p:cNvPr>
          <p:cNvSpPr/>
          <p:nvPr userDrawn="1"/>
        </p:nvSpPr>
        <p:spPr>
          <a:xfrm>
            <a:off x="2285627" y="1647121"/>
            <a:ext cx="3562350" cy="3562350"/>
          </a:xfrm>
          <a:prstGeom prst="ellipse">
            <a:avLst/>
          </a:prstGeom>
          <a:solidFill>
            <a:schemeClr val="accent4">
              <a:lumMod val="7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riangle 11">
            <a:extLst>
              <a:ext uri="{FF2B5EF4-FFF2-40B4-BE49-F238E27FC236}">
                <a16:creationId xmlns:a16="http://schemas.microsoft.com/office/drawing/2014/main" id="{9061463E-CF25-634A-89E2-4E3280BB9CEB}"/>
              </a:ext>
            </a:extLst>
          </p:cNvPr>
          <p:cNvSpPr/>
          <p:nvPr userDrawn="1"/>
        </p:nvSpPr>
        <p:spPr>
          <a:xfrm>
            <a:off x="0" y="0"/>
            <a:ext cx="2628900" cy="6858000"/>
          </a:xfrm>
          <a:prstGeom prst="triangle">
            <a:avLst>
              <a:gd name="adj" fmla="val 0"/>
            </a:avLst>
          </a:prstGeom>
          <a:gradFill>
            <a:gsLst>
              <a:gs pos="47000">
                <a:schemeClr val="accent4">
                  <a:lumMod val="50000"/>
                </a:schemeClr>
              </a:gs>
              <a:gs pos="98000">
                <a:schemeClr val="accent4">
                  <a:lumMod val="20000"/>
                  <a:lumOff val="80000"/>
                  <a:alpha val="10000"/>
                </a:schemeClr>
              </a:gs>
            </a:gsLst>
            <a:lin ang="9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riangle 12">
            <a:extLst>
              <a:ext uri="{FF2B5EF4-FFF2-40B4-BE49-F238E27FC236}">
                <a16:creationId xmlns:a16="http://schemas.microsoft.com/office/drawing/2014/main" id="{81214215-C784-4548-BD1F-4BB3F0A84645}"/>
              </a:ext>
            </a:extLst>
          </p:cNvPr>
          <p:cNvSpPr/>
          <p:nvPr userDrawn="1"/>
        </p:nvSpPr>
        <p:spPr>
          <a:xfrm flipV="1">
            <a:off x="0" y="0"/>
            <a:ext cx="2628900" cy="6858000"/>
          </a:xfrm>
          <a:prstGeom prst="triangle">
            <a:avLst>
              <a:gd name="adj" fmla="val 0"/>
            </a:avLst>
          </a:prstGeom>
          <a:solidFill>
            <a:srgbClr val="5EB2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48B1337-BF6D-C04A-9C74-574FA33512D5}"/>
              </a:ext>
            </a:extLst>
          </p:cNvPr>
          <p:cNvSpPr/>
          <p:nvPr userDrawn="1"/>
        </p:nvSpPr>
        <p:spPr>
          <a:xfrm>
            <a:off x="2356553" y="1727201"/>
            <a:ext cx="3416300" cy="3416300"/>
          </a:xfrm>
          <a:prstGeom prst="ellipse">
            <a:avLst/>
          </a:prstGeom>
          <a:solidFill>
            <a:srgbClr val="0053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4C5EC980-0029-164A-926D-9ED33032D7F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71763" y="3657600"/>
            <a:ext cx="2781300" cy="89636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itle 18">
            <a:extLst>
              <a:ext uri="{FF2B5EF4-FFF2-40B4-BE49-F238E27FC236}">
                <a16:creationId xmlns:a16="http://schemas.microsoft.com/office/drawing/2014/main" id="{169DAC15-E0D1-2041-A923-17653DCA33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1251" y="2452719"/>
            <a:ext cx="2773204" cy="1118618"/>
          </a:xfrm>
          <a:prstGeom prst="rect">
            <a:avLst/>
          </a:prstGeom>
        </p:spPr>
        <p:txBody>
          <a:bodyPr anchor="ctr"/>
          <a:lstStyle>
            <a:lvl1pPr algn="ctr">
              <a:defRPr sz="360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60517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0 L -0.9056 0 " pathEditMode="relative" rAng="0" ptsTypes="AA">
                                      <p:cBhvr>
                                        <p:cTn id="6" dur="9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5286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 animBg="1"/>
      <p:bldP spid="18" grpId="0" animBg="1"/>
      <p:bldP spid="12" grpId="0" animBg="1"/>
      <p:bldP spid="13" grpId="0" animBg="1"/>
      <p:bldP spid="15" grpId="0" animBg="1"/>
      <p:bldP spid="21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2838D16-809E-4EB1-8C0C-0E63D813911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C43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01FEB333-94B4-4E53-9019-D584810903BB}"/>
              </a:ext>
            </a:extLst>
          </p:cNvPr>
          <p:cNvSpPr/>
          <p:nvPr userDrawn="1"/>
        </p:nvSpPr>
        <p:spPr>
          <a:xfrm>
            <a:off x="0" y="0"/>
            <a:ext cx="12192000" cy="6862745"/>
          </a:xfrm>
          <a:custGeom>
            <a:avLst/>
            <a:gdLst>
              <a:gd name="connsiteX0" fmla="*/ 0 w 12192000"/>
              <a:gd name="connsiteY0" fmla="*/ 0 h 6849743"/>
              <a:gd name="connsiteX1" fmla="*/ 7554712 w 12192000"/>
              <a:gd name="connsiteY1" fmla="*/ 0 h 6849743"/>
              <a:gd name="connsiteX2" fmla="*/ 10266645 w 12192000"/>
              <a:gd name="connsiteY2" fmla="*/ 2711934 h 6849743"/>
              <a:gd name="connsiteX3" fmla="*/ 11289529 w 12192000"/>
              <a:gd name="connsiteY3" fmla="*/ 2711934 h 6849743"/>
              <a:gd name="connsiteX4" fmla="*/ 12191999 w 12192000"/>
              <a:gd name="connsiteY4" fmla="*/ 3614404 h 6849743"/>
              <a:gd name="connsiteX5" fmla="*/ 12192000 w 12192000"/>
              <a:gd name="connsiteY5" fmla="*/ 6849743 h 6849743"/>
              <a:gd name="connsiteX6" fmla="*/ 0 w 12192000"/>
              <a:gd name="connsiteY6" fmla="*/ 6849743 h 6849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6849743">
                <a:moveTo>
                  <a:pt x="0" y="0"/>
                </a:moveTo>
                <a:lnTo>
                  <a:pt x="7554712" y="0"/>
                </a:lnTo>
                <a:lnTo>
                  <a:pt x="10266645" y="2711934"/>
                </a:lnTo>
                <a:lnTo>
                  <a:pt x="11289529" y="2711934"/>
                </a:lnTo>
                <a:lnTo>
                  <a:pt x="12191999" y="3614404"/>
                </a:lnTo>
                <a:lnTo>
                  <a:pt x="12192000" y="6849743"/>
                </a:lnTo>
                <a:lnTo>
                  <a:pt x="0" y="6849743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59B9489-0CD9-4DB7-AC82-6E7867F91403}"/>
              </a:ext>
            </a:extLst>
          </p:cNvPr>
          <p:cNvSpPr/>
          <p:nvPr userDrawn="1"/>
        </p:nvSpPr>
        <p:spPr>
          <a:xfrm rot="16200000" flipV="1">
            <a:off x="2626805" y="-2626805"/>
            <a:ext cx="6862743" cy="12116353"/>
          </a:xfrm>
          <a:custGeom>
            <a:avLst/>
            <a:gdLst>
              <a:gd name="connsiteX0" fmla="*/ 6853871 w 6853871"/>
              <a:gd name="connsiteY0" fmla="*/ 12116353 h 12116353"/>
              <a:gd name="connsiteX1" fmla="*/ 6853871 w 6853871"/>
              <a:gd name="connsiteY1" fmla="*/ 8014954 h 12116353"/>
              <a:gd name="connsiteX2" fmla="*/ 4141930 w 6853871"/>
              <a:gd name="connsiteY2" fmla="*/ 8014954 h 12116353"/>
              <a:gd name="connsiteX3" fmla="*/ 4141930 w 6853871"/>
              <a:gd name="connsiteY3" fmla="*/ 8014952 h 12116353"/>
              <a:gd name="connsiteX4" fmla="*/ 6853871 w 6853871"/>
              <a:gd name="connsiteY4" fmla="*/ 8014952 h 12116353"/>
              <a:gd name="connsiteX5" fmla="*/ 4141930 w 6853871"/>
              <a:gd name="connsiteY5" fmla="*/ 5293882 h 12116353"/>
              <a:gd name="connsiteX6" fmla="*/ 4141930 w 6853871"/>
              <a:gd name="connsiteY6" fmla="*/ 4141928 h 12116353"/>
              <a:gd name="connsiteX7" fmla="*/ 0 w 6853871"/>
              <a:gd name="connsiteY7" fmla="*/ 0 h 12116353"/>
              <a:gd name="connsiteX8" fmla="*/ 0 w 6853871"/>
              <a:gd name="connsiteY8" fmla="*/ 12116353 h 1211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3871" h="12116353">
                <a:moveTo>
                  <a:pt x="6853871" y="12116353"/>
                </a:moveTo>
                <a:lnTo>
                  <a:pt x="6853871" y="8014954"/>
                </a:lnTo>
                <a:lnTo>
                  <a:pt x="4141930" y="8014954"/>
                </a:lnTo>
                <a:lnTo>
                  <a:pt x="4141930" y="8014952"/>
                </a:lnTo>
                <a:lnTo>
                  <a:pt x="6853871" y="8014952"/>
                </a:lnTo>
                <a:lnTo>
                  <a:pt x="4141930" y="5293882"/>
                </a:lnTo>
                <a:lnTo>
                  <a:pt x="4141930" y="4141928"/>
                </a:lnTo>
                <a:lnTo>
                  <a:pt x="0" y="0"/>
                </a:lnTo>
                <a:lnTo>
                  <a:pt x="0" y="12116353"/>
                </a:lnTo>
                <a:close/>
              </a:path>
            </a:pathLst>
          </a:custGeom>
          <a:pattFill prst="wdDnDiag">
            <a:fgClr>
              <a:schemeClr val="accent1"/>
            </a:fgClr>
            <a:bgClr>
              <a:schemeClr val="accent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A55D1C76-C591-4FA5-9780-87AB6B37C0FA}"/>
              </a:ext>
            </a:extLst>
          </p:cNvPr>
          <p:cNvSpPr/>
          <p:nvPr userDrawn="1"/>
        </p:nvSpPr>
        <p:spPr>
          <a:xfrm rot="5400000" flipV="1">
            <a:off x="5851010" y="-10649"/>
            <a:ext cx="6326154" cy="6347453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7DC1D12-670F-4235-8791-FA8C2B330871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59569CF-FDAC-47C4-A0F5-296F7117C398}"/>
              </a:ext>
            </a:extLst>
          </p:cNvPr>
          <p:cNvSpPr/>
          <p:nvPr userDrawn="1"/>
        </p:nvSpPr>
        <p:spPr>
          <a:xfrm rot="2700000">
            <a:off x="9668984" y="1404392"/>
            <a:ext cx="4406148" cy="5299239"/>
          </a:xfrm>
          <a:custGeom>
            <a:avLst/>
            <a:gdLst>
              <a:gd name="connsiteX0" fmla="*/ 0 w 4406148"/>
              <a:gd name="connsiteY0" fmla="*/ 0 h 5299239"/>
              <a:gd name="connsiteX1" fmla="*/ 4406148 w 4406148"/>
              <a:gd name="connsiteY1" fmla="*/ 4406147 h 5299239"/>
              <a:gd name="connsiteX2" fmla="*/ 3513056 w 4406148"/>
              <a:gd name="connsiteY2" fmla="*/ 5299239 h 5299239"/>
              <a:gd name="connsiteX3" fmla="*/ 1 w 4406148"/>
              <a:gd name="connsiteY3" fmla="*/ 5299239 h 5299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06148" h="5299239">
                <a:moveTo>
                  <a:pt x="0" y="0"/>
                </a:moveTo>
                <a:lnTo>
                  <a:pt x="4406148" y="4406147"/>
                </a:lnTo>
                <a:lnTo>
                  <a:pt x="3513056" y="5299239"/>
                </a:lnTo>
                <a:lnTo>
                  <a:pt x="1" y="5299239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D68D0C72-2B2C-4C85-A091-157853C71784}"/>
              </a:ext>
            </a:extLst>
          </p:cNvPr>
          <p:cNvSpPr/>
          <p:nvPr userDrawn="1"/>
        </p:nvSpPr>
        <p:spPr>
          <a:xfrm rot="8100000" flipH="1">
            <a:off x="9583575" y="1088097"/>
            <a:ext cx="5072180" cy="4843502"/>
          </a:xfrm>
          <a:custGeom>
            <a:avLst/>
            <a:gdLst>
              <a:gd name="connsiteX0" fmla="*/ 5072180 w 5072180"/>
              <a:gd name="connsiteY0" fmla="*/ 4843501 h 4843502"/>
              <a:gd name="connsiteX1" fmla="*/ 228679 w 5072180"/>
              <a:gd name="connsiteY1" fmla="*/ 0 h 4843502"/>
              <a:gd name="connsiteX2" fmla="*/ 1 w 5072180"/>
              <a:gd name="connsiteY2" fmla="*/ 228678 h 4843502"/>
              <a:gd name="connsiteX3" fmla="*/ 0 w 5072180"/>
              <a:gd name="connsiteY3" fmla="*/ 4843502 h 484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72180" h="4843502">
                <a:moveTo>
                  <a:pt x="5072180" y="4843501"/>
                </a:moveTo>
                <a:lnTo>
                  <a:pt x="228679" y="0"/>
                </a:lnTo>
                <a:lnTo>
                  <a:pt x="1" y="228678"/>
                </a:lnTo>
                <a:lnTo>
                  <a:pt x="0" y="4843502"/>
                </a:lnTo>
                <a:close/>
              </a:path>
            </a:pathLst>
          </a:custGeom>
          <a:pattFill prst="wdDn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E25334A-5FE3-4DDA-8D32-4796CCFCAA74}"/>
              </a:ext>
            </a:extLst>
          </p:cNvPr>
          <p:cNvSpPr/>
          <p:nvPr userDrawn="1"/>
        </p:nvSpPr>
        <p:spPr>
          <a:xfrm rot="2700000">
            <a:off x="11438585" y="5665752"/>
            <a:ext cx="877778" cy="1755556"/>
          </a:xfrm>
          <a:custGeom>
            <a:avLst/>
            <a:gdLst>
              <a:gd name="connsiteX0" fmla="*/ 0 w 877778"/>
              <a:gd name="connsiteY0" fmla="*/ 0 h 1755556"/>
              <a:gd name="connsiteX1" fmla="*/ 877778 w 877778"/>
              <a:gd name="connsiteY1" fmla="*/ 877778 h 1755556"/>
              <a:gd name="connsiteX2" fmla="*/ 0 w 877778"/>
              <a:gd name="connsiteY2" fmla="*/ 1755556 h 1755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77778" h="1755556">
                <a:moveTo>
                  <a:pt x="0" y="0"/>
                </a:moveTo>
                <a:lnTo>
                  <a:pt x="877778" y="877778"/>
                </a:lnTo>
                <a:lnTo>
                  <a:pt x="0" y="175555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8818DF1-D7FD-4C0F-875D-7A07E8F75C06}"/>
              </a:ext>
            </a:extLst>
          </p:cNvPr>
          <p:cNvSpPr/>
          <p:nvPr userDrawn="1"/>
        </p:nvSpPr>
        <p:spPr>
          <a:xfrm rot="8100000" flipH="1">
            <a:off x="10582265" y="5841410"/>
            <a:ext cx="2372348" cy="1186174"/>
          </a:xfrm>
          <a:custGeom>
            <a:avLst/>
            <a:gdLst>
              <a:gd name="connsiteX0" fmla="*/ 2372348 w 2372348"/>
              <a:gd name="connsiteY0" fmla="*/ 1186174 h 1186174"/>
              <a:gd name="connsiteX1" fmla="*/ 1186174 w 2372348"/>
              <a:gd name="connsiteY1" fmla="*/ 0 h 1186174"/>
              <a:gd name="connsiteX2" fmla="*/ 0 w 2372348"/>
              <a:gd name="connsiteY2" fmla="*/ 1186174 h 1186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72348" h="1186174">
                <a:moveTo>
                  <a:pt x="2372348" y="1186174"/>
                </a:moveTo>
                <a:lnTo>
                  <a:pt x="1186174" y="0"/>
                </a:lnTo>
                <a:lnTo>
                  <a:pt x="0" y="1186174"/>
                </a:lnTo>
                <a:close/>
              </a:path>
            </a:pathLst>
          </a:custGeom>
          <a:pattFill prst="wdUp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F9BB384-9E14-4CEA-82C1-21837229D3EF}"/>
              </a:ext>
            </a:extLst>
          </p:cNvPr>
          <p:cNvGrpSpPr/>
          <p:nvPr userDrawn="1"/>
        </p:nvGrpSpPr>
        <p:grpSpPr>
          <a:xfrm rot="16200000">
            <a:off x="431651" y="-917359"/>
            <a:ext cx="1532001" cy="1826463"/>
            <a:chOff x="10800164" y="7142066"/>
            <a:chExt cx="2775293" cy="3308724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862A81A-959D-4EAB-90ED-DB20759BB397}"/>
                </a:ext>
              </a:extLst>
            </p:cNvPr>
            <p:cNvSpPr/>
            <p:nvPr/>
          </p:nvSpPr>
          <p:spPr>
            <a:xfrm rot="2700000">
              <a:off x="10800164" y="7675497"/>
              <a:ext cx="2775293" cy="2775293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AB9E28C-9422-42BD-AECE-29B44B5D63E2}"/>
                </a:ext>
              </a:extLst>
            </p:cNvPr>
            <p:cNvSpPr/>
            <p:nvPr/>
          </p:nvSpPr>
          <p:spPr>
            <a:xfrm rot="8100000" flipH="1">
              <a:off x="10811837" y="7142066"/>
              <a:ext cx="2751954" cy="2751955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772239B-C46D-4458-BB4B-DDB12FAB0172}"/>
              </a:ext>
            </a:extLst>
          </p:cNvPr>
          <p:cNvGrpSpPr/>
          <p:nvPr userDrawn="1"/>
        </p:nvGrpSpPr>
        <p:grpSpPr>
          <a:xfrm rot="16200000">
            <a:off x="1992859" y="-497210"/>
            <a:ext cx="818398" cy="986162"/>
            <a:chOff x="10945855" y="7317026"/>
            <a:chExt cx="2483924" cy="2993104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C8A2A1A-1FB9-4CA1-B74E-B293187E51AA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DF2B18BA-6B43-40FA-A23B-D894D6AB468B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194264-A3F5-42E2-9A63-DCCED0457E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754880"/>
            <a:ext cx="6803136" cy="36576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1600" spc="3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228600" lvl="0" indent="-228600"/>
            <a:r>
              <a:rPr lang="en-US"/>
              <a:t>Click to edit Master text styles</a:t>
            </a:r>
          </a:p>
        </p:txBody>
      </p:sp>
      <p:sp>
        <p:nvSpPr>
          <p:cNvPr id="22" name="Slide Number Placeholder 4">
            <a:extLst>
              <a:ext uri="{FF2B5EF4-FFF2-40B4-BE49-F238E27FC236}">
                <a16:creationId xmlns:a16="http://schemas.microsoft.com/office/drawing/2014/main" id="{0F332671-6296-47C8-BF26-B2D962F5D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7772A652-7229-2B42-B87B-298C31D6F0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2104" y="3886200"/>
            <a:ext cx="7781544" cy="859055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Section Title 01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3943590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18DBD5F-C6EC-485E-8ECE-A5152736C43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B6C0BE6-E24A-4679-B786-AAB41ADCCD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FB9417-93D4-4C41-8E0E-1553E0B5D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A64F31B-23FA-4075-AF7D-6228CFD12F0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9480BD06-DA03-43A8-8159-AD08C9C917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3600">
                <a:solidFill>
                  <a:srgbClr val="A0EBD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1BB9593-A96F-4167-8AC3-AA4C0453BC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813719" y="2245519"/>
            <a:ext cx="8564562" cy="236696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3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857960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lt 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2CDBB6E5-B91E-4946-9390-E8693855103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0C3CC1C9-1FA0-4FE4-8984-4A8B3728D674}"/>
              </a:ext>
            </a:extLst>
          </p:cNvPr>
          <p:cNvSpPr/>
          <p:nvPr userDrawn="1"/>
        </p:nvSpPr>
        <p:spPr>
          <a:xfrm rot="16200000" flipV="1">
            <a:off x="2855762" y="-2473495"/>
            <a:ext cx="6862743" cy="11809733"/>
          </a:xfrm>
          <a:custGeom>
            <a:avLst/>
            <a:gdLst>
              <a:gd name="connsiteX0" fmla="*/ 6862743 w 6862743"/>
              <a:gd name="connsiteY0" fmla="*/ 11809733 h 11809733"/>
              <a:gd name="connsiteX1" fmla="*/ 6862743 w 6862743"/>
              <a:gd name="connsiteY1" fmla="*/ 7708334 h 11809733"/>
              <a:gd name="connsiteX2" fmla="*/ 4147292 w 6862743"/>
              <a:gd name="connsiteY2" fmla="*/ 7708334 h 11809733"/>
              <a:gd name="connsiteX3" fmla="*/ 4147292 w 6862743"/>
              <a:gd name="connsiteY3" fmla="*/ 7708332 h 11809733"/>
              <a:gd name="connsiteX4" fmla="*/ 6862743 w 6862743"/>
              <a:gd name="connsiteY4" fmla="*/ 7708332 h 11809733"/>
              <a:gd name="connsiteX5" fmla="*/ 4147291 w 6862743"/>
              <a:gd name="connsiteY5" fmla="*/ 4987262 h 11809733"/>
              <a:gd name="connsiteX6" fmla="*/ 4147291 w 6862743"/>
              <a:gd name="connsiteY6" fmla="*/ 3835308 h 11809733"/>
              <a:gd name="connsiteX7" fmla="*/ 307017 w 6862743"/>
              <a:gd name="connsiteY7" fmla="*/ 0 h 11809733"/>
              <a:gd name="connsiteX8" fmla="*/ 0 w 6862743"/>
              <a:gd name="connsiteY8" fmla="*/ 0 h 11809733"/>
              <a:gd name="connsiteX9" fmla="*/ 0 w 6862743"/>
              <a:gd name="connsiteY9" fmla="*/ 11809733 h 11809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3" h="11809733">
                <a:moveTo>
                  <a:pt x="6862743" y="11809733"/>
                </a:moveTo>
                <a:lnTo>
                  <a:pt x="6862743" y="7708334"/>
                </a:lnTo>
                <a:lnTo>
                  <a:pt x="4147292" y="7708334"/>
                </a:lnTo>
                <a:lnTo>
                  <a:pt x="4147292" y="7708332"/>
                </a:lnTo>
                <a:lnTo>
                  <a:pt x="6862743" y="7708332"/>
                </a:lnTo>
                <a:lnTo>
                  <a:pt x="4147291" y="4987262"/>
                </a:lnTo>
                <a:lnTo>
                  <a:pt x="4147291" y="3835308"/>
                </a:lnTo>
                <a:lnTo>
                  <a:pt x="307017" y="0"/>
                </a:lnTo>
                <a:lnTo>
                  <a:pt x="0" y="0"/>
                </a:lnTo>
                <a:lnTo>
                  <a:pt x="0" y="1180973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8E049265-431E-48DE-B7F7-4959930171DC}"/>
              </a:ext>
            </a:extLst>
          </p:cNvPr>
          <p:cNvSpPr/>
          <p:nvPr userDrawn="1"/>
        </p:nvSpPr>
        <p:spPr>
          <a:xfrm rot="16200000" flipV="1">
            <a:off x="2626806" y="-2626805"/>
            <a:ext cx="6862743" cy="12116353"/>
          </a:xfrm>
          <a:custGeom>
            <a:avLst/>
            <a:gdLst>
              <a:gd name="connsiteX0" fmla="*/ 6853871 w 6853871"/>
              <a:gd name="connsiteY0" fmla="*/ 12116353 h 12116353"/>
              <a:gd name="connsiteX1" fmla="*/ 6853871 w 6853871"/>
              <a:gd name="connsiteY1" fmla="*/ 8014954 h 12116353"/>
              <a:gd name="connsiteX2" fmla="*/ 4141930 w 6853871"/>
              <a:gd name="connsiteY2" fmla="*/ 8014954 h 12116353"/>
              <a:gd name="connsiteX3" fmla="*/ 4141930 w 6853871"/>
              <a:gd name="connsiteY3" fmla="*/ 8014952 h 12116353"/>
              <a:gd name="connsiteX4" fmla="*/ 6853871 w 6853871"/>
              <a:gd name="connsiteY4" fmla="*/ 8014952 h 12116353"/>
              <a:gd name="connsiteX5" fmla="*/ 4141930 w 6853871"/>
              <a:gd name="connsiteY5" fmla="*/ 5293882 h 12116353"/>
              <a:gd name="connsiteX6" fmla="*/ 4141930 w 6853871"/>
              <a:gd name="connsiteY6" fmla="*/ 4141928 h 12116353"/>
              <a:gd name="connsiteX7" fmla="*/ 0 w 6853871"/>
              <a:gd name="connsiteY7" fmla="*/ 0 h 12116353"/>
              <a:gd name="connsiteX8" fmla="*/ 0 w 6853871"/>
              <a:gd name="connsiteY8" fmla="*/ 12116353 h 1211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3871" h="12116353">
                <a:moveTo>
                  <a:pt x="6853871" y="12116353"/>
                </a:moveTo>
                <a:lnTo>
                  <a:pt x="6853871" y="8014954"/>
                </a:lnTo>
                <a:lnTo>
                  <a:pt x="4141930" y="8014954"/>
                </a:lnTo>
                <a:lnTo>
                  <a:pt x="4141930" y="8014952"/>
                </a:lnTo>
                <a:lnTo>
                  <a:pt x="6853871" y="8014952"/>
                </a:lnTo>
                <a:lnTo>
                  <a:pt x="4141930" y="5293882"/>
                </a:lnTo>
                <a:lnTo>
                  <a:pt x="4141930" y="4141928"/>
                </a:lnTo>
                <a:lnTo>
                  <a:pt x="0" y="0"/>
                </a:lnTo>
                <a:lnTo>
                  <a:pt x="0" y="12116353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173E5F2D-1F8E-4DCC-857F-932C6C6539BB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9318B2B-E019-4078-9EF0-C9D6281AE31B}"/>
              </a:ext>
            </a:extLst>
          </p:cNvPr>
          <p:cNvGrpSpPr/>
          <p:nvPr userDrawn="1"/>
        </p:nvGrpSpPr>
        <p:grpSpPr>
          <a:xfrm>
            <a:off x="9776075" y="2057401"/>
            <a:ext cx="4413559" cy="3934444"/>
            <a:chOff x="9222437" y="1088097"/>
            <a:chExt cx="5433318" cy="4843502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3E625C0-9656-421F-861F-67C8F93362ED}"/>
                </a:ext>
              </a:extLst>
            </p:cNvPr>
            <p:cNvSpPr/>
            <p:nvPr/>
          </p:nvSpPr>
          <p:spPr>
            <a:xfrm rot="2700000">
              <a:off x="9668983" y="1078460"/>
              <a:ext cx="4406148" cy="5299239"/>
            </a:xfrm>
            <a:custGeom>
              <a:avLst/>
              <a:gdLst>
                <a:gd name="connsiteX0" fmla="*/ 0 w 4406148"/>
                <a:gd name="connsiteY0" fmla="*/ 0 h 5299239"/>
                <a:gd name="connsiteX1" fmla="*/ 4406148 w 4406148"/>
                <a:gd name="connsiteY1" fmla="*/ 4406147 h 5299239"/>
                <a:gd name="connsiteX2" fmla="*/ 3513056 w 4406148"/>
                <a:gd name="connsiteY2" fmla="*/ 5299239 h 5299239"/>
                <a:gd name="connsiteX3" fmla="*/ 1 w 4406148"/>
                <a:gd name="connsiteY3" fmla="*/ 5299239 h 5299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06148" h="5299239">
                  <a:moveTo>
                    <a:pt x="0" y="0"/>
                  </a:moveTo>
                  <a:lnTo>
                    <a:pt x="4406148" y="4406147"/>
                  </a:lnTo>
                  <a:lnTo>
                    <a:pt x="3513056" y="5299239"/>
                  </a:lnTo>
                  <a:lnTo>
                    <a:pt x="1" y="5299239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49F8E490-C6E3-4D00-866F-CD85DD88996E}"/>
                </a:ext>
              </a:extLst>
            </p:cNvPr>
            <p:cNvSpPr/>
            <p:nvPr/>
          </p:nvSpPr>
          <p:spPr>
            <a:xfrm rot="8100000" flipH="1">
              <a:off x="9583575" y="1088097"/>
              <a:ext cx="5072180" cy="4843502"/>
            </a:xfrm>
            <a:custGeom>
              <a:avLst/>
              <a:gdLst>
                <a:gd name="connsiteX0" fmla="*/ 5072180 w 5072180"/>
                <a:gd name="connsiteY0" fmla="*/ 4843501 h 4843502"/>
                <a:gd name="connsiteX1" fmla="*/ 228679 w 5072180"/>
                <a:gd name="connsiteY1" fmla="*/ 0 h 4843502"/>
                <a:gd name="connsiteX2" fmla="*/ 1 w 5072180"/>
                <a:gd name="connsiteY2" fmla="*/ 228678 h 4843502"/>
                <a:gd name="connsiteX3" fmla="*/ 0 w 5072180"/>
                <a:gd name="connsiteY3" fmla="*/ 4843502 h 484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72180" h="4843502">
                  <a:moveTo>
                    <a:pt x="5072180" y="4843501"/>
                  </a:moveTo>
                  <a:lnTo>
                    <a:pt x="228679" y="0"/>
                  </a:lnTo>
                  <a:lnTo>
                    <a:pt x="1" y="228678"/>
                  </a:lnTo>
                  <a:lnTo>
                    <a:pt x="0" y="4843502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EE8F5B31-1523-46AE-9455-C33DFC1BDDE0}"/>
              </a:ext>
            </a:extLst>
          </p:cNvPr>
          <p:cNvSpPr/>
          <p:nvPr userDrawn="1"/>
        </p:nvSpPr>
        <p:spPr>
          <a:xfrm rot="2700000">
            <a:off x="11438585" y="5665752"/>
            <a:ext cx="877778" cy="1755556"/>
          </a:xfrm>
          <a:custGeom>
            <a:avLst/>
            <a:gdLst>
              <a:gd name="connsiteX0" fmla="*/ 0 w 877778"/>
              <a:gd name="connsiteY0" fmla="*/ 0 h 1755556"/>
              <a:gd name="connsiteX1" fmla="*/ 877778 w 877778"/>
              <a:gd name="connsiteY1" fmla="*/ 877778 h 1755556"/>
              <a:gd name="connsiteX2" fmla="*/ 0 w 877778"/>
              <a:gd name="connsiteY2" fmla="*/ 1755556 h 1755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77778" h="1755556">
                <a:moveTo>
                  <a:pt x="0" y="0"/>
                </a:moveTo>
                <a:lnTo>
                  <a:pt x="877778" y="877778"/>
                </a:lnTo>
                <a:lnTo>
                  <a:pt x="0" y="175555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5D17048F-C2E1-4775-BC32-50BD6219F89D}"/>
              </a:ext>
            </a:extLst>
          </p:cNvPr>
          <p:cNvSpPr/>
          <p:nvPr userDrawn="1"/>
        </p:nvSpPr>
        <p:spPr>
          <a:xfrm rot="8100000" flipH="1">
            <a:off x="10582265" y="5841410"/>
            <a:ext cx="2372348" cy="1186174"/>
          </a:xfrm>
          <a:custGeom>
            <a:avLst/>
            <a:gdLst>
              <a:gd name="connsiteX0" fmla="*/ 2372348 w 2372348"/>
              <a:gd name="connsiteY0" fmla="*/ 1186174 h 1186174"/>
              <a:gd name="connsiteX1" fmla="*/ 1186174 w 2372348"/>
              <a:gd name="connsiteY1" fmla="*/ 0 h 1186174"/>
              <a:gd name="connsiteX2" fmla="*/ 0 w 2372348"/>
              <a:gd name="connsiteY2" fmla="*/ 1186174 h 1186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72348" h="1186174">
                <a:moveTo>
                  <a:pt x="2372348" y="1186174"/>
                </a:moveTo>
                <a:lnTo>
                  <a:pt x="1186174" y="0"/>
                </a:lnTo>
                <a:lnTo>
                  <a:pt x="0" y="1186174"/>
                </a:lnTo>
                <a:close/>
              </a:path>
            </a:pathLst>
          </a:custGeom>
          <a:pattFill prst="wdUp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AB002AA-4848-49C8-A834-036F860C79A3}"/>
              </a:ext>
            </a:extLst>
          </p:cNvPr>
          <p:cNvGrpSpPr/>
          <p:nvPr userDrawn="1"/>
        </p:nvGrpSpPr>
        <p:grpSpPr>
          <a:xfrm rot="16200000" flipH="1">
            <a:off x="9913705" y="6257994"/>
            <a:ext cx="1052473" cy="1209445"/>
            <a:chOff x="10800165" y="7142066"/>
            <a:chExt cx="2775293" cy="3189215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14B187A8-7F8D-469D-A03B-4F835A5746DE}"/>
                </a:ext>
              </a:extLst>
            </p:cNvPr>
            <p:cNvSpPr/>
            <p:nvPr/>
          </p:nvSpPr>
          <p:spPr>
            <a:xfrm rot="2700000">
              <a:off x="10800166" y="7555988"/>
              <a:ext cx="2775292" cy="2775293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03D871D1-A11A-48FB-82A8-8D61AB5CB85C}"/>
                </a:ext>
              </a:extLst>
            </p:cNvPr>
            <p:cNvSpPr/>
            <p:nvPr/>
          </p:nvSpPr>
          <p:spPr>
            <a:xfrm rot="8100000" flipH="1">
              <a:off x="10811837" y="7142066"/>
              <a:ext cx="2751954" cy="2751955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2374B20-3E42-44AF-BEF1-8AB3306739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2104" y="3886200"/>
            <a:ext cx="7781544" cy="859055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Section Title 01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194264-A3F5-42E2-9A63-DCCED0457E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754880"/>
            <a:ext cx="6803136" cy="36576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1600" spc="3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228600" lvl="0" indent="-228600"/>
            <a:r>
              <a:rPr lang="en-US"/>
              <a:t>Click to edit Master text styles</a:t>
            </a:r>
          </a:p>
        </p:txBody>
      </p:sp>
      <p:sp>
        <p:nvSpPr>
          <p:cNvPr id="35" name="Slide Number Placeholder 4">
            <a:extLst>
              <a:ext uri="{FF2B5EF4-FFF2-40B4-BE49-F238E27FC236}">
                <a16:creationId xmlns:a16="http://schemas.microsoft.com/office/drawing/2014/main" id="{6F73F836-940E-4B65-A29C-D0869263C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950689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2CDBB6E5-B91E-4946-9390-E8693855103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0C3CC1C9-1FA0-4FE4-8984-4A8B3728D674}"/>
              </a:ext>
            </a:extLst>
          </p:cNvPr>
          <p:cNvSpPr/>
          <p:nvPr userDrawn="1"/>
        </p:nvSpPr>
        <p:spPr>
          <a:xfrm rot="16200000" flipV="1">
            <a:off x="2855762" y="-2473495"/>
            <a:ext cx="6862743" cy="11809733"/>
          </a:xfrm>
          <a:custGeom>
            <a:avLst/>
            <a:gdLst>
              <a:gd name="connsiteX0" fmla="*/ 6862743 w 6862743"/>
              <a:gd name="connsiteY0" fmla="*/ 11809733 h 11809733"/>
              <a:gd name="connsiteX1" fmla="*/ 6862743 w 6862743"/>
              <a:gd name="connsiteY1" fmla="*/ 7708334 h 11809733"/>
              <a:gd name="connsiteX2" fmla="*/ 4147292 w 6862743"/>
              <a:gd name="connsiteY2" fmla="*/ 7708334 h 11809733"/>
              <a:gd name="connsiteX3" fmla="*/ 4147292 w 6862743"/>
              <a:gd name="connsiteY3" fmla="*/ 7708332 h 11809733"/>
              <a:gd name="connsiteX4" fmla="*/ 6862743 w 6862743"/>
              <a:gd name="connsiteY4" fmla="*/ 7708332 h 11809733"/>
              <a:gd name="connsiteX5" fmla="*/ 4147291 w 6862743"/>
              <a:gd name="connsiteY5" fmla="*/ 4987262 h 11809733"/>
              <a:gd name="connsiteX6" fmla="*/ 4147291 w 6862743"/>
              <a:gd name="connsiteY6" fmla="*/ 3835308 h 11809733"/>
              <a:gd name="connsiteX7" fmla="*/ 307017 w 6862743"/>
              <a:gd name="connsiteY7" fmla="*/ 0 h 11809733"/>
              <a:gd name="connsiteX8" fmla="*/ 0 w 6862743"/>
              <a:gd name="connsiteY8" fmla="*/ 0 h 11809733"/>
              <a:gd name="connsiteX9" fmla="*/ 0 w 6862743"/>
              <a:gd name="connsiteY9" fmla="*/ 11809733 h 11809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3" h="11809733">
                <a:moveTo>
                  <a:pt x="6862743" y="11809733"/>
                </a:moveTo>
                <a:lnTo>
                  <a:pt x="6862743" y="7708334"/>
                </a:lnTo>
                <a:lnTo>
                  <a:pt x="4147292" y="7708334"/>
                </a:lnTo>
                <a:lnTo>
                  <a:pt x="4147292" y="7708332"/>
                </a:lnTo>
                <a:lnTo>
                  <a:pt x="6862743" y="7708332"/>
                </a:lnTo>
                <a:lnTo>
                  <a:pt x="4147291" y="4987262"/>
                </a:lnTo>
                <a:lnTo>
                  <a:pt x="4147291" y="3835308"/>
                </a:lnTo>
                <a:lnTo>
                  <a:pt x="307017" y="0"/>
                </a:lnTo>
                <a:lnTo>
                  <a:pt x="0" y="0"/>
                </a:lnTo>
                <a:lnTo>
                  <a:pt x="0" y="1180973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8E049265-431E-48DE-B7F7-4959930171DC}"/>
              </a:ext>
            </a:extLst>
          </p:cNvPr>
          <p:cNvSpPr/>
          <p:nvPr userDrawn="1"/>
        </p:nvSpPr>
        <p:spPr>
          <a:xfrm rot="16200000" flipV="1">
            <a:off x="2626806" y="-2626805"/>
            <a:ext cx="6862743" cy="12116353"/>
          </a:xfrm>
          <a:custGeom>
            <a:avLst/>
            <a:gdLst>
              <a:gd name="connsiteX0" fmla="*/ 6853871 w 6853871"/>
              <a:gd name="connsiteY0" fmla="*/ 12116353 h 12116353"/>
              <a:gd name="connsiteX1" fmla="*/ 6853871 w 6853871"/>
              <a:gd name="connsiteY1" fmla="*/ 8014954 h 12116353"/>
              <a:gd name="connsiteX2" fmla="*/ 4141930 w 6853871"/>
              <a:gd name="connsiteY2" fmla="*/ 8014954 h 12116353"/>
              <a:gd name="connsiteX3" fmla="*/ 4141930 w 6853871"/>
              <a:gd name="connsiteY3" fmla="*/ 8014952 h 12116353"/>
              <a:gd name="connsiteX4" fmla="*/ 6853871 w 6853871"/>
              <a:gd name="connsiteY4" fmla="*/ 8014952 h 12116353"/>
              <a:gd name="connsiteX5" fmla="*/ 4141930 w 6853871"/>
              <a:gd name="connsiteY5" fmla="*/ 5293882 h 12116353"/>
              <a:gd name="connsiteX6" fmla="*/ 4141930 w 6853871"/>
              <a:gd name="connsiteY6" fmla="*/ 4141928 h 12116353"/>
              <a:gd name="connsiteX7" fmla="*/ 0 w 6853871"/>
              <a:gd name="connsiteY7" fmla="*/ 0 h 12116353"/>
              <a:gd name="connsiteX8" fmla="*/ 0 w 6853871"/>
              <a:gd name="connsiteY8" fmla="*/ 12116353 h 1211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3871" h="12116353">
                <a:moveTo>
                  <a:pt x="6853871" y="12116353"/>
                </a:moveTo>
                <a:lnTo>
                  <a:pt x="6853871" y="8014954"/>
                </a:lnTo>
                <a:lnTo>
                  <a:pt x="4141930" y="8014954"/>
                </a:lnTo>
                <a:lnTo>
                  <a:pt x="4141930" y="8014952"/>
                </a:lnTo>
                <a:lnTo>
                  <a:pt x="6853871" y="8014952"/>
                </a:lnTo>
                <a:lnTo>
                  <a:pt x="4141930" y="5293882"/>
                </a:lnTo>
                <a:lnTo>
                  <a:pt x="4141930" y="4141928"/>
                </a:lnTo>
                <a:lnTo>
                  <a:pt x="0" y="0"/>
                </a:lnTo>
                <a:lnTo>
                  <a:pt x="0" y="12116353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173E5F2D-1F8E-4DCC-857F-932C6C6539BB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CB4C115-EFF9-405C-98BE-F4077B9730D0}"/>
              </a:ext>
            </a:extLst>
          </p:cNvPr>
          <p:cNvSpPr/>
          <p:nvPr userDrawn="1"/>
        </p:nvSpPr>
        <p:spPr>
          <a:xfrm>
            <a:off x="533399" y="914400"/>
            <a:ext cx="1944914" cy="1944914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76200">
            <a:solidFill>
              <a:schemeClr val="accent1">
                <a:alpha val="5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C9A300DD-BB54-44ED-A7E4-01CD41EC930F}"/>
              </a:ext>
            </a:extLst>
          </p:cNvPr>
          <p:cNvSpPr txBox="1">
            <a:spLocks/>
          </p:cNvSpPr>
          <p:nvPr userDrawn="1"/>
        </p:nvSpPr>
        <p:spPr>
          <a:xfrm>
            <a:off x="956993" y="923305"/>
            <a:ext cx="1005115" cy="285931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GB" sz="3600" b="0" i="0" kern="1200" dirty="0">
                <a:solidFill>
                  <a:schemeClr val="bg1"/>
                </a:solidFill>
                <a:latin typeface="Trebuchet MS" panose="020B0603020202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18400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</a:rPr>
              <a:t>“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374B20-3E42-44AF-BEF1-8AB3306739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399" y="3200400"/>
            <a:ext cx="7551057" cy="2859313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defRPr lang="en-GB" sz="3200" b="0" i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Quote</a:t>
            </a:r>
            <a:endParaRPr lang="en-GB" dirty="0"/>
          </a:p>
        </p:txBody>
      </p:sp>
      <p:sp>
        <p:nvSpPr>
          <p:cNvPr id="19" name="Slide Number Placeholder 4">
            <a:extLst>
              <a:ext uri="{FF2B5EF4-FFF2-40B4-BE49-F238E27FC236}">
                <a16:creationId xmlns:a16="http://schemas.microsoft.com/office/drawing/2014/main" id="{A4E6C1FF-5925-42B3-B7F9-0A0031BDA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190233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Tex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GB" smtClean="0"/>
              <a:pPr/>
              <a:t>‹#›</a:t>
            </a:fld>
            <a:endParaRPr lang="en-GB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03618670-D1E4-466C-BDB5-FC890AC3145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4500" y="1625385"/>
            <a:ext cx="6718300" cy="409324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2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3723909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GB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144218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GB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0103A49C-32FF-49E6-86F3-FC2E19517B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365" y="1825625"/>
            <a:ext cx="11215235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7041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GB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7FA80A70-18DE-4DB9-9982-BA75BE54CF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4500" y="1681163"/>
            <a:ext cx="5157787" cy="823912"/>
          </a:xfrm>
        </p:spPr>
        <p:txBody>
          <a:bodyPr anchor="t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2801C0EF-C078-44B0-AD01-4850E9A65E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00812" y="1681163"/>
            <a:ext cx="5157788" cy="823912"/>
          </a:xfrm>
        </p:spPr>
        <p:txBody>
          <a:bodyPr anchor="t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7C9DED91-45F6-4308-A085-1EFACA6468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44500" y="2505075"/>
            <a:ext cx="5157787" cy="3684588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8" name="Content Placeholder 5">
            <a:extLst>
              <a:ext uri="{FF2B5EF4-FFF2-40B4-BE49-F238E27FC236}">
                <a16:creationId xmlns:a16="http://schemas.microsoft.com/office/drawing/2014/main" id="{0574B5E7-B666-439B-9278-67BE1EA6EB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75412" y="2505075"/>
            <a:ext cx="5183188" cy="3684588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67711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GB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E796BFF-6E5F-4DE7-B193-F501FC094D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3365" y="1517715"/>
            <a:ext cx="5184437" cy="4659248"/>
          </a:xfrm>
        </p:spPr>
        <p:txBody>
          <a:bodyPr>
            <a:normAutofit/>
          </a:bodyPr>
          <a:lstStyle>
            <a:lvl1pPr marL="457200" indent="-457200"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</a:defRPr>
            </a:lvl1pPr>
            <a:lvl2pPr marL="800100" indent="-342900"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2pPr>
            <a:lvl3pPr marL="1257300" indent="-342900"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3pPr>
            <a:lvl4pPr marL="1657350" indent="-285750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4pPr>
            <a:lvl5pPr marL="2114550" indent="-285750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78622754-CA4D-4C27-A37F-B26E7B4C9C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74163" y="1517715"/>
            <a:ext cx="5184437" cy="465924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976329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61B0E15-6FC5-434E-8780-B186D9DB0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204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C7B128-34F3-405C-B601-8BAFDB4349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8204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5A7754-E8C7-438B-922D-9027C6CF58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12500" y="6356350"/>
            <a:ext cx="660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63D6C4-4840-40CC-AC84-17E24B3B7BDE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CDDDB7D-9189-9548-A2B9-81DC62C3C1A3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Freeform: Shape 9">
            <a:extLst>
              <a:ext uri="{FF2B5EF4-FFF2-40B4-BE49-F238E27FC236}">
                <a16:creationId xmlns:a16="http://schemas.microsoft.com/office/drawing/2014/main" id="{096D8877-6B4A-4540-8927-767DD7401718}"/>
              </a:ext>
            </a:extLst>
          </p:cNvPr>
          <p:cNvSpPr/>
          <p:nvPr userDrawn="1"/>
        </p:nvSpPr>
        <p:spPr>
          <a:xfrm>
            <a:off x="0" y="1"/>
            <a:ext cx="12192001" cy="6857999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8" name="Freeform: Shape 17">
            <a:extLst>
              <a:ext uri="{FF2B5EF4-FFF2-40B4-BE49-F238E27FC236}">
                <a16:creationId xmlns:a16="http://schemas.microsoft.com/office/drawing/2014/main" id="{5AF2E123-FE0F-8541-8E36-5030C450AA7E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9" name="Freeform: Shape 11">
            <a:extLst>
              <a:ext uri="{FF2B5EF4-FFF2-40B4-BE49-F238E27FC236}">
                <a16:creationId xmlns:a16="http://schemas.microsoft.com/office/drawing/2014/main" id="{E5519D99-3B68-924A-9CD0-14B911711CA8}"/>
              </a:ext>
            </a:extLst>
          </p:cNvPr>
          <p:cNvSpPr/>
          <p:nvPr userDrawn="1"/>
        </p:nvSpPr>
        <p:spPr>
          <a:xfrm rot="16200000" flipV="1">
            <a:off x="2664629" y="-2669372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Freeform: Shape 7">
            <a:extLst>
              <a:ext uri="{FF2B5EF4-FFF2-40B4-BE49-F238E27FC236}">
                <a16:creationId xmlns:a16="http://schemas.microsoft.com/office/drawing/2014/main" id="{A09E21A9-FBEF-144C-A152-FE484F3C55C1}"/>
              </a:ext>
            </a:extLst>
          </p:cNvPr>
          <p:cNvSpPr/>
          <p:nvPr userDrawn="1"/>
        </p:nvSpPr>
        <p:spPr>
          <a:xfrm rot="16200000" flipV="1">
            <a:off x="2664629" y="-2669372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0C7F2CB-A8CE-1545-A08D-93592C4BAEEA}"/>
              </a:ext>
            </a:extLst>
          </p:cNvPr>
          <p:cNvSpPr txBox="1">
            <a:spLocks/>
          </p:cNvSpPr>
          <p:nvPr userDrawn="1"/>
        </p:nvSpPr>
        <p:spPr>
          <a:xfrm>
            <a:off x="444500" y="542925"/>
            <a:ext cx="11214100" cy="535531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3200" b="1" kern="1200" spc="-70" baseline="0" dirty="0">
                <a:solidFill>
                  <a:schemeClr val="bg1"/>
                </a:solidFill>
                <a:latin typeface="Trebuchet MS" panose="020B0603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latin typeface="+mj-lt"/>
              </a:rPr>
              <a:t>Click to edit Master title style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068FCE4-1B47-3C4B-B091-013120A97D09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3" name="Freeform: Shape 15">
              <a:extLst>
                <a:ext uri="{FF2B5EF4-FFF2-40B4-BE49-F238E27FC236}">
                  <a16:creationId xmlns:a16="http://schemas.microsoft.com/office/drawing/2014/main" id="{FEC3FDE7-F27E-5E4E-8752-287CAB7792D4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Freeform: Shape 16">
              <a:extLst>
                <a:ext uri="{FF2B5EF4-FFF2-40B4-BE49-F238E27FC236}">
                  <a16:creationId xmlns:a16="http://schemas.microsoft.com/office/drawing/2014/main" id="{81C902DB-0D21-5044-82B6-9E7A70A1BF62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E1E08A0-195D-694F-947B-986A76FBB93E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6" name="Rectangle: Single Corner Snipped 18">
              <a:extLst>
                <a:ext uri="{FF2B5EF4-FFF2-40B4-BE49-F238E27FC236}">
                  <a16:creationId xmlns:a16="http://schemas.microsoft.com/office/drawing/2014/main" id="{ED5DFFCD-1EE3-E64E-B51F-BD7D72413E0B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chemeClr val="accent5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GB" dirty="0"/>
            </a:p>
          </p:txBody>
        </p:sp>
        <p:sp>
          <p:nvSpPr>
            <p:cNvPr id="17" name="Rectangle: Single Corner Snipped 2">
              <a:extLst>
                <a:ext uri="{FF2B5EF4-FFF2-40B4-BE49-F238E27FC236}">
                  <a16:creationId xmlns:a16="http://schemas.microsoft.com/office/drawing/2014/main" id="{C12DB3CA-8E64-AA43-BFBE-A2CA9A816DBE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18" name="Freeform: Shape 23">
            <a:extLst>
              <a:ext uri="{FF2B5EF4-FFF2-40B4-BE49-F238E27FC236}">
                <a16:creationId xmlns:a16="http://schemas.microsoft.com/office/drawing/2014/main" id="{A587DEFD-D470-4142-8E0D-A71DDB147C92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Slide Number Placeholder 4">
            <a:extLst>
              <a:ext uri="{FF2B5EF4-FFF2-40B4-BE49-F238E27FC236}">
                <a16:creationId xmlns:a16="http://schemas.microsoft.com/office/drawing/2014/main" id="{7D9BF857-7910-734D-A217-5E3344220AA2}"/>
              </a:ext>
            </a:extLst>
          </p:cNvPr>
          <p:cNvSpPr txBox="1">
            <a:spLocks/>
          </p:cNvSpPr>
          <p:nvPr userDrawn="1"/>
        </p:nvSpPr>
        <p:spPr>
          <a:xfrm>
            <a:off x="11252200" y="6315075"/>
            <a:ext cx="4064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Trade Gothic LT Pro" panose="020B05030403030200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263D6C4-4840-40CC-AC84-17E24B3B7BDE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40655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  <p:sldLayoutId id="2147483694" r:id="rId17"/>
    <p:sldLayoutId id="2147483695" r:id="rId18"/>
    <p:sldLayoutId id="2147483696" r:id="rId19"/>
    <p:sldLayoutId id="2147483697" r:id="rId2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336">
          <p15:clr>
            <a:srgbClr val="F26B43"/>
          </p15:clr>
        </p15:guide>
        <p15:guide id="4" orient="horz" pos="336">
          <p15:clr>
            <a:srgbClr val="F26B43"/>
          </p15:clr>
        </p15:guide>
        <p15:guide id="5" pos="7344">
          <p15:clr>
            <a:srgbClr val="F26B43"/>
          </p15:clr>
        </p15:guide>
        <p15:guide id="6" orient="horz" pos="398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8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11.gif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8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BE5BF-9922-45FB-8F3F-4446D40A05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72880" y="2310938"/>
            <a:ext cx="4557996" cy="1346502"/>
          </a:xfr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lgerian" panose="04020705040A02060702" pitchFamily="82" charset="0"/>
              </a:rPr>
              <a:t>Welcome</a:t>
            </a:r>
            <a:endParaRPr lang="en-GB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537F64-4C96-4AA8-BB21-E8053A3186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72878" y="3657440"/>
            <a:ext cx="4557996" cy="954666"/>
          </a:xfr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</a:p>
          <a:p>
            <a:pPr marL="0" indent="0" algn="ctr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 Presentation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6934594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3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BD4BF64-1E5A-4C70-92C1-39449456E41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692B1F5-1B26-437F-A0B6-160BB71D7129}" type="slidenum">
              <a:rPr lang="zh-CN" altLang="en-GB" smtClean="0"/>
              <a:pPr>
                <a:defRPr/>
              </a:pPr>
              <a:t>10</a:t>
            </a:fld>
            <a:endParaRPr lang="en-GB" altLang="zh-C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93E7C5-F812-464A-B664-D28055BC29A0}"/>
              </a:ext>
            </a:extLst>
          </p:cNvPr>
          <p:cNvSpPr txBox="1"/>
          <p:nvPr/>
        </p:nvSpPr>
        <p:spPr>
          <a:xfrm>
            <a:off x="2816884" y="457848"/>
            <a:ext cx="6558231" cy="578882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FUNCTION OF BULB </a:t>
            </a:r>
            <a:r>
              <a:rPr lang="en-US" sz="2800" b="1" dirty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ASSEMBLY</a:t>
            </a:r>
            <a:r>
              <a:rPr lang="en-US" sz="2800" dirty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91C19A2-E9E0-4D72-A266-E4DB412970DA}"/>
              </a:ext>
            </a:extLst>
          </p:cNvPr>
          <p:cNvSpPr/>
          <p:nvPr/>
        </p:nvSpPr>
        <p:spPr>
          <a:xfrm>
            <a:off x="1072023" y="1849735"/>
            <a:ext cx="701166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chemeClr val="bg1"/>
                </a:solidFill>
              </a:rPr>
              <a:t>At the heart of LI-FI is the bulb sub assembly where a sealed bulb is embedded in a dielectric material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92C62EE-2EBD-47A4-82DB-B9BF14F3FF35}"/>
              </a:ext>
            </a:extLst>
          </p:cNvPr>
          <p:cNvSpPr/>
          <p:nvPr/>
        </p:nvSpPr>
        <p:spPr>
          <a:xfrm>
            <a:off x="1227666" y="3695637"/>
            <a:ext cx="647664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chemeClr val="bg1"/>
                </a:solidFill>
              </a:rPr>
              <a:t>The dielectric material serves two purposes. </a:t>
            </a:r>
          </a:p>
          <a:p>
            <a:r>
              <a:rPr lang="en-US" sz="2400" dirty="0">
                <a:solidFill>
                  <a:schemeClr val="bg1"/>
                </a:solidFill>
              </a:rPr>
              <a:t>        1. Wave guide </a:t>
            </a:r>
          </a:p>
          <a:p>
            <a:r>
              <a:rPr lang="en-US" sz="2400" dirty="0">
                <a:solidFill>
                  <a:schemeClr val="bg1"/>
                </a:solidFill>
              </a:rPr>
              <a:t>        2. Electric field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850142A-566C-432D-9970-F76D5B0EA1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3685" y="2432414"/>
            <a:ext cx="4108315" cy="2100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785604"/>
      </p:ext>
    </p:extLst>
  </p:cSld>
  <p:clrMapOvr>
    <a:masterClrMapping/>
  </p:clrMapOvr>
  <p:transition advClick="0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3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BD4BF64-1E5A-4C70-92C1-39449456E41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692B1F5-1B26-437F-A0B6-160BB71D7129}" type="slidenum">
              <a:rPr lang="zh-CN" altLang="en-GB" smtClean="0"/>
              <a:pPr>
                <a:defRPr/>
              </a:pPr>
              <a:t>11</a:t>
            </a:fld>
            <a:endParaRPr lang="en-GB" altLang="zh-C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DF4328-FE5F-4EA4-B345-7DA6501C5EF6}"/>
              </a:ext>
            </a:extLst>
          </p:cNvPr>
          <p:cNvSpPr txBox="1"/>
          <p:nvPr/>
        </p:nvSpPr>
        <p:spPr>
          <a:xfrm>
            <a:off x="2816884" y="457848"/>
            <a:ext cx="6558231" cy="578882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RF DRIVER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B8AB16D-7158-4BB8-B568-2DE2249E4CEB}"/>
              </a:ext>
            </a:extLst>
          </p:cNvPr>
          <p:cNvSpPr/>
          <p:nvPr/>
        </p:nvSpPr>
        <p:spPr>
          <a:xfrm>
            <a:off x="1351134" y="2180273"/>
            <a:ext cx="8023981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Power amplifier (PA) assembly that uses an LDMOS device.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Converts electrical energy into RF power.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PA is designed to ruggedness and efficiency. 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The RF driver also contains controls circuit for digital and analog lighting controls.</a:t>
            </a:r>
          </a:p>
        </p:txBody>
      </p:sp>
    </p:spTree>
    <p:extLst>
      <p:ext uri="{BB962C8B-B14F-4D97-AF65-F5344CB8AC3E}">
        <p14:creationId xmlns:p14="http://schemas.microsoft.com/office/powerpoint/2010/main" val="3335275865"/>
      </p:ext>
    </p:extLst>
  </p:cSld>
  <p:clrMapOvr>
    <a:masterClrMapping/>
  </p:clrMapOvr>
  <p:transition advClick="0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F366F1D-39B9-46EA-8591-60006C4381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7366" y="2869691"/>
            <a:ext cx="2773204" cy="1118618"/>
          </a:xfrm>
        </p:spPr>
        <p:txBody>
          <a:bodyPr>
            <a:normAutofit fontScale="90000"/>
          </a:bodyPr>
          <a:lstStyle/>
          <a:p>
            <a:pPr>
              <a:lnSpc>
                <a:spcPct val="60000"/>
              </a:lnSpc>
            </a:pPr>
            <a:r>
              <a:rPr lang="en-US" sz="4000" dirty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Issue</a:t>
            </a:r>
            <a:br>
              <a:rPr lang="en-US" sz="4000" dirty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000" dirty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&amp;</a:t>
            </a:r>
            <a:br>
              <a:rPr lang="en-US" sz="2000" dirty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000" dirty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process 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8533B5E-0662-46D0-94DB-EF6C925071A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85600" y="6315075"/>
            <a:ext cx="406400" cy="365125"/>
          </a:xfrm>
        </p:spPr>
        <p:txBody>
          <a:bodyPr/>
          <a:lstStyle/>
          <a:p>
            <a:fld id="{C263D6C4-4840-40CC-AC84-17E24B3B7BDE}" type="slidenum">
              <a:rPr lang="en-GB" smtClean="0"/>
              <a:pPr/>
              <a:t>12</a:t>
            </a:fld>
            <a:endParaRPr lang="en-GB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C91532F-ECFC-44DD-B4B7-E2FB7AC414B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36232" y="2855177"/>
            <a:ext cx="3729037" cy="1118618"/>
          </a:xfrm>
          <a:prstGeom prst="roundRect">
            <a:avLst/>
          </a:prstGeom>
          <a:noFill/>
        </p:spPr>
        <p:txBody>
          <a:bodyPr>
            <a:noAutofit/>
          </a:bodyPr>
          <a:lstStyle/>
          <a:p>
            <a:r>
              <a:rPr lang="en-US" sz="2800" b="1" dirty="0" err="1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Monisha</a:t>
            </a:r>
            <a:r>
              <a:rPr lang="en-US" sz="2800" b="1" dirty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Biswas</a:t>
            </a:r>
          </a:p>
          <a:p>
            <a:r>
              <a:rPr lang="en-US" sz="2800" b="1" dirty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181-15-1928</a:t>
            </a:r>
          </a:p>
        </p:txBody>
      </p:sp>
    </p:spTree>
    <p:extLst>
      <p:ext uri="{BB962C8B-B14F-4D97-AF65-F5344CB8AC3E}">
        <p14:creationId xmlns:p14="http://schemas.microsoft.com/office/powerpoint/2010/main" val="21132161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3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AD7008D-FB24-458D-932E-7008D2DB989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692B1F5-1B26-437F-A0B6-160BB71D7129}" type="slidenum">
              <a:rPr lang="zh-CN" altLang="en-GB" smtClean="0"/>
              <a:pPr>
                <a:defRPr/>
              </a:pPr>
              <a:t>13</a:t>
            </a:fld>
            <a:endParaRPr lang="en-GB" altLang="zh-CN"/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C28947A4-817B-4189-9A80-E69848690518}"/>
              </a:ext>
            </a:extLst>
          </p:cNvPr>
          <p:cNvSpPr txBox="1">
            <a:spLocks/>
          </p:cNvSpPr>
          <p:nvPr/>
        </p:nvSpPr>
        <p:spPr>
          <a:xfrm>
            <a:off x="3275789" y="447474"/>
            <a:ext cx="5640422" cy="564204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900" dirty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Issues regarding radio spectrum?</a:t>
            </a:r>
            <a:endParaRPr lang="en-US" sz="29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B524A97-30C6-4B1E-814B-0B7BAC68DB78}"/>
              </a:ext>
            </a:extLst>
          </p:cNvPr>
          <p:cNvSpPr/>
          <p:nvPr/>
        </p:nvSpPr>
        <p:spPr>
          <a:xfrm>
            <a:off x="1548859" y="1786143"/>
            <a:ext cx="8723549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Radio Spectrum Spectrum is 10,000 times greater than that of radio frequency. Light waves available everywhere. 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Highly efficient since LED consumes less energy.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Gama rays, X-rays , Ultraviolet rays are harmful for the human body.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Infrared Rays are also dangerous due to eye safety regulation and can only be used with low power. 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Radio waves are expensive and they are less secure. 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Therefore, only Visible rays or visible light spectrum is left which is not harmful for humans. Radio Waves Infrared Rays Visible Rays Ultraviolet Rays X-Rays Gamma Rays</a:t>
            </a:r>
          </a:p>
        </p:txBody>
      </p:sp>
    </p:spTree>
    <p:extLst>
      <p:ext uri="{BB962C8B-B14F-4D97-AF65-F5344CB8AC3E}">
        <p14:creationId xmlns:p14="http://schemas.microsoft.com/office/powerpoint/2010/main" val="4103577567"/>
      </p:ext>
    </p:extLst>
  </p:cSld>
  <p:clrMapOvr>
    <a:masterClrMapping/>
  </p:clrMapOvr>
  <p:transition spd="slow" advClick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3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BC67265-D4EB-4D85-9AE4-D0089607A52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692B1F5-1B26-437F-A0B6-160BB71D7129}" type="slidenum">
              <a:rPr lang="zh-CN" altLang="en-GB" smtClean="0"/>
              <a:pPr>
                <a:defRPr/>
              </a:pPr>
              <a:t>14</a:t>
            </a:fld>
            <a:endParaRPr lang="en-GB" altLang="zh-CN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33A9D71-1A20-4861-8ECE-89135FABEC4F}"/>
              </a:ext>
            </a:extLst>
          </p:cNvPr>
          <p:cNvSpPr txBox="1">
            <a:spLocks/>
          </p:cNvSpPr>
          <p:nvPr/>
        </p:nvSpPr>
        <p:spPr>
          <a:xfrm>
            <a:off x="2295727" y="768486"/>
            <a:ext cx="7091464" cy="583658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Why Li-fi use Visible Light Communication?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3CC18D5-DDC5-405D-A4F1-EF535CC2D2C6}"/>
              </a:ext>
            </a:extLst>
          </p:cNvPr>
          <p:cNvSpPr/>
          <p:nvPr/>
        </p:nvSpPr>
        <p:spPr>
          <a:xfrm>
            <a:off x="1996332" y="2178996"/>
            <a:ext cx="7655668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Gama rays, X-rays , Ultraviolet rays are harmful for the human body.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Infrared Rays are also dangerous due to eye safety regulation and can only be used with low power.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Radio waves are expensive and they are less secure.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Therefore, only Visible rays or visible light spectrum is left which is not harmful for humans. Radio Waves Infrared Rays Visible Rays Ultraviolet Rays X-Rays Gamma Rays</a:t>
            </a:r>
          </a:p>
        </p:txBody>
      </p:sp>
    </p:spTree>
    <p:extLst>
      <p:ext uri="{BB962C8B-B14F-4D97-AF65-F5344CB8AC3E}">
        <p14:creationId xmlns:p14="http://schemas.microsoft.com/office/powerpoint/2010/main" val="1787229873"/>
      </p:ext>
    </p:extLst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3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C6B2DC-4134-4A09-B6BA-D12250791A6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63D6C4-4840-40CC-AC84-17E24B3B7BDE}" type="slidenum">
              <a:rPr lang="en-GB" smtClean="0"/>
              <a:pPr/>
              <a:t>15</a:t>
            </a:fld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4EC892-5EEC-4A1D-808F-99725671BC2A}"/>
              </a:ext>
            </a:extLst>
          </p:cNvPr>
          <p:cNvSpPr txBox="1"/>
          <p:nvPr/>
        </p:nvSpPr>
        <p:spPr>
          <a:xfrm>
            <a:off x="665904" y="761242"/>
            <a:ext cx="3601295" cy="646986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How LI-FI Works?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6AB8C8-20A1-446D-90BA-23B37433F4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7904" y="428624"/>
            <a:ext cx="3748191" cy="581365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2A3431F-4649-4EB4-B6F8-F9C6B99146A0}"/>
              </a:ext>
            </a:extLst>
          </p:cNvPr>
          <p:cNvSpPr/>
          <p:nvPr/>
        </p:nvSpPr>
        <p:spPr>
          <a:xfrm>
            <a:off x="641352" y="2151727"/>
            <a:ext cx="6623048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–"/>
            </a:pPr>
            <a:r>
              <a:rPr lang="en-US" sz="2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 the LED is on, you transmit a digit 1, if its off you transmit a digit 0. </a:t>
            </a:r>
          </a:p>
          <a:p>
            <a:pPr marL="285750" indent="-285750">
              <a:buFont typeface="Arial" panose="020B0604020202020204" pitchFamily="34" charset="0"/>
              <a:buChar char="–"/>
            </a:pPr>
            <a:r>
              <a:rPr lang="en-US" sz="2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Required is some LEDS and a controller that code data into LEDs.</a:t>
            </a:r>
          </a:p>
          <a:p>
            <a:pPr marL="285750" indent="-285750">
              <a:buFont typeface="Arial" panose="020B0604020202020204" pitchFamily="34" charset="0"/>
              <a:buChar char="–"/>
            </a:pPr>
            <a:r>
              <a:rPr lang="en-US" sz="2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 have to just vary the rate at which the LEDs flicker depending upon the data we want to encode.</a:t>
            </a:r>
          </a:p>
          <a:p>
            <a:pPr marL="285750" indent="-285750">
              <a:buFont typeface="Arial" panose="020B0604020202020204" pitchFamily="34" charset="0"/>
              <a:buChar char="–"/>
            </a:pPr>
            <a:r>
              <a:rPr lang="en-US" sz="2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Thus every light source will work as a hub for data transmission.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B775674-0702-4D35-BB40-50CCBF08CA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0841333" y="2733473"/>
            <a:ext cx="1728854" cy="972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718128"/>
      </p:ext>
    </p:extLst>
  </p:cSld>
  <p:clrMapOvr>
    <a:masterClrMapping/>
  </p:clrMapOvr>
  <p:transition advClick="0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F366F1D-39B9-46EA-8591-60006C4381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4562" y="2589471"/>
            <a:ext cx="3729037" cy="1679057"/>
          </a:xfrm>
        </p:spPr>
        <p:txBody>
          <a:bodyPr>
            <a:noAutofit/>
          </a:bodyPr>
          <a:lstStyle/>
          <a:p>
            <a:r>
              <a:rPr lang="en-US" sz="2800" dirty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Making the right</a:t>
            </a:r>
            <a:br>
              <a:rPr lang="en-US" sz="2800" dirty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800" dirty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decision</a:t>
            </a:r>
            <a:endParaRPr lang="en-US" sz="24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8533B5E-0662-46D0-94DB-EF6C925071A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85600" y="6315075"/>
            <a:ext cx="406400" cy="365125"/>
          </a:xfrm>
        </p:spPr>
        <p:txBody>
          <a:bodyPr/>
          <a:lstStyle/>
          <a:p>
            <a:fld id="{C263D6C4-4840-40CC-AC84-17E24B3B7BDE}" type="slidenum">
              <a:rPr lang="en-GB" smtClean="0"/>
              <a:pPr/>
              <a:t>16</a:t>
            </a:fld>
            <a:endParaRPr lang="en-GB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C91532F-ECFC-44DD-B4B7-E2FB7AC414B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36232" y="2855177"/>
            <a:ext cx="3729037" cy="1118618"/>
          </a:xfrm>
          <a:prstGeom prst="roundRect">
            <a:avLst/>
          </a:prstGeom>
          <a:noFill/>
        </p:spPr>
        <p:txBody>
          <a:bodyPr>
            <a:noAutofit/>
          </a:bodyPr>
          <a:lstStyle/>
          <a:p>
            <a:r>
              <a:rPr lang="en-US" sz="3200" b="1" dirty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Md.Yeasin Sheikh</a:t>
            </a:r>
          </a:p>
          <a:p>
            <a:r>
              <a:rPr lang="en-US" sz="3200" b="1" dirty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181-15-2049</a:t>
            </a:r>
          </a:p>
        </p:txBody>
      </p:sp>
    </p:spTree>
    <p:extLst>
      <p:ext uri="{BB962C8B-B14F-4D97-AF65-F5344CB8AC3E}">
        <p14:creationId xmlns:p14="http://schemas.microsoft.com/office/powerpoint/2010/main" val="34490968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3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C6B2DC-4134-4A09-B6BA-D12250791A6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63D6C4-4840-40CC-AC84-17E24B3B7BDE}" type="slidenum">
              <a:rPr lang="en-GB" smtClean="0"/>
              <a:pPr/>
              <a:t>17</a:t>
            </a:fld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EFC6A4-F0E9-4C76-91AD-910CCFE7EF39}"/>
              </a:ext>
            </a:extLst>
          </p:cNvPr>
          <p:cNvSpPr txBox="1"/>
          <p:nvPr/>
        </p:nvSpPr>
        <p:spPr>
          <a:xfrm>
            <a:off x="4030189" y="555823"/>
            <a:ext cx="3900962" cy="646986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Where Li-Fi used?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0A4FBA-6796-4946-B1C0-CA4E3FBBB3AA}"/>
              </a:ext>
            </a:extLst>
          </p:cNvPr>
          <p:cNvSpPr txBox="1"/>
          <p:nvPr/>
        </p:nvSpPr>
        <p:spPr>
          <a:xfrm>
            <a:off x="1132370" y="2328545"/>
            <a:ext cx="440910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Security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Dense urban environments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Augmented reality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Localized advertising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Underwater communication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D4F8ADE-EC53-49BE-A25A-3F0996D9F112}"/>
              </a:ext>
            </a:extLst>
          </p:cNvPr>
          <p:cNvSpPr txBox="1"/>
          <p:nvPr/>
        </p:nvSpPr>
        <p:spPr>
          <a:xfrm>
            <a:off x="6650525" y="2328545"/>
            <a:ext cx="4902304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Safety environments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Intelligent transportation systems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Connectivity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Sensitive data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Indoor navigation</a:t>
            </a:r>
          </a:p>
        </p:txBody>
      </p:sp>
    </p:spTree>
    <p:extLst>
      <p:ext uri="{BB962C8B-B14F-4D97-AF65-F5344CB8AC3E}">
        <p14:creationId xmlns:p14="http://schemas.microsoft.com/office/powerpoint/2010/main" val="3070412270"/>
      </p:ext>
    </p:extLst>
  </p:cSld>
  <p:clrMapOvr>
    <a:masterClrMapping/>
  </p:clrMapOvr>
  <p:transition spd="slow" advClick="0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3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87FEA6E-D4F4-4433-945A-931CC62B90B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692B1F5-1B26-437F-A0B6-160BB71D7129}" type="slidenum">
              <a:rPr lang="zh-CN" altLang="en-GB" smtClean="0"/>
              <a:pPr>
                <a:defRPr/>
              </a:pPr>
              <a:t>18</a:t>
            </a:fld>
            <a:endParaRPr lang="en-GB" altLang="zh-CN"/>
          </a:p>
        </p:txBody>
      </p:sp>
      <p:sp>
        <p:nvSpPr>
          <p:cNvPr id="4" name="Rectangle: Top Corners Snipped 3">
            <a:extLst>
              <a:ext uri="{FF2B5EF4-FFF2-40B4-BE49-F238E27FC236}">
                <a16:creationId xmlns:a16="http://schemas.microsoft.com/office/drawing/2014/main" id="{DC79293F-48AD-4943-97A6-185B646E76F0}"/>
              </a:ext>
            </a:extLst>
          </p:cNvPr>
          <p:cNvSpPr/>
          <p:nvPr/>
        </p:nvSpPr>
        <p:spPr>
          <a:xfrm>
            <a:off x="3476062" y="794283"/>
            <a:ext cx="5239875" cy="702588"/>
          </a:xfrm>
          <a:prstGeom prst="snip2Same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 fontAlgn="base"/>
            <a:r>
              <a:rPr lang="en-US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Pros Compared To Wi-Fi</a:t>
            </a:r>
            <a:endParaRPr lang="en-US" sz="3600" b="1" i="0" dirty="0"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CD94C54-2535-448B-8956-E49F96AB5730}"/>
              </a:ext>
            </a:extLst>
          </p:cNvPr>
          <p:cNvSpPr/>
          <p:nvPr/>
        </p:nvSpPr>
        <p:spPr>
          <a:xfrm>
            <a:off x="1858588" y="2459504"/>
            <a:ext cx="6947661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Li-Fi does not interfere with radio signals.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High internet speeds of Li-Fi over Wi-Fi.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Li-Fi is more secure and offers additional privacy.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It’s harder for neighbors to get on your internet without paying for it.</a:t>
            </a:r>
          </a:p>
        </p:txBody>
      </p:sp>
    </p:spTree>
    <p:extLst>
      <p:ext uri="{BB962C8B-B14F-4D97-AF65-F5344CB8AC3E}">
        <p14:creationId xmlns:p14="http://schemas.microsoft.com/office/powerpoint/2010/main" val="3633804146"/>
      </p:ext>
    </p:extLst>
  </p:cSld>
  <p:clrMapOvr>
    <a:masterClrMapping/>
  </p:clrMapOvr>
  <p:transition advClick="0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3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87FEA6E-D4F4-4433-945A-931CC62B90B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692B1F5-1B26-437F-A0B6-160BB71D7129}" type="slidenum">
              <a:rPr lang="zh-CN" altLang="en-GB" smtClean="0"/>
              <a:pPr>
                <a:defRPr/>
              </a:pPr>
              <a:t>19</a:t>
            </a:fld>
            <a:endParaRPr lang="en-GB" altLang="zh-CN"/>
          </a:p>
        </p:txBody>
      </p:sp>
      <p:sp>
        <p:nvSpPr>
          <p:cNvPr id="4" name="Rectangle: Top Corners Snipped 3">
            <a:extLst>
              <a:ext uri="{FF2B5EF4-FFF2-40B4-BE49-F238E27FC236}">
                <a16:creationId xmlns:a16="http://schemas.microsoft.com/office/drawing/2014/main" id="{DC79293F-48AD-4943-97A6-185B646E76F0}"/>
              </a:ext>
            </a:extLst>
          </p:cNvPr>
          <p:cNvSpPr/>
          <p:nvPr/>
        </p:nvSpPr>
        <p:spPr>
          <a:xfrm>
            <a:off x="3419526" y="663122"/>
            <a:ext cx="5352948" cy="702588"/>
          </a:xfrm>
          <a:prstGeom prst="snip2Same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 fontAlgn="base"/>
            <a:r>
              <a:rPr lang="en-US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 Compared To Wi-Fi</a:t>
            </a:r>
            <a:endParaRPr lang="en-US" sz="3600" b="1" i="0" dirty="0"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CD94C54-2535-448B-8956-E49F96AB5730}"/>
              </a:ext>
            </a:extLst>
          </p:cNvPr>
          <p:cNvSpPr/>
          <p:nvPr/>
        </p:nvSpPr>
        <p:spPr>
          <a:xfrm>
            <a:off x="846248" y="2274838"/>
            <a:ext cx="852635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Times New Roman" panose="02020603050405020304" pitchFamily="18" charset="0"/>
              <a:buChar char="※"/>
            </a:pP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coverage distance of Li-Fi is 10 meters while it is 32 meters for a Wi-Fi system.</a:t>
            </a:r>
          </a:p>
          <a:p>
            <a:pPr marL="342900" indent="-342900">
              <a:buFont typeface="Times New Roman" panose="02020603050405020304" pitchFamily="18" charset="0"/>
              <a:buChar char="※"/>
            </a:pP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Li-Fi technology cannot be deployed outdoors in sunlight or in any unstable conditions</a:t>
            </a:r>
          </a:p>
          <a:p>
            <a:pPr marL="342900" indent="-342900">
              <a:buFont typeface="Times New Roman" panose="02020603050405020304" pitchFamily="18" charset="0"/>
              <a:buChar char="※"/>
            </a:pP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LED brightness added to the time we already spend looking at screens isn’t great for our eyes.</a:t>
            </a:r>
          </a:p>
        </p:txBody>
      </p:sp>
    </p:spTree>
    <p:extLst>
      <p:ext uri="{BB962C8B-B14F-4D97-AF65-F5344CB8AC3E}">
        <p14:creationId xmlns:p14="http://schemas.microsoft.com/office/powerpoint/2010/main" val="3146895011"/>
      </p:ext>
    </p:extLst>
  </p:cSld>
  <p:clrMapOvr>
    <a:masterClrMapping/>
  </p:clrMapOvr>
  <p:transition advClick="0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3352"/>
            </a:gs>
            <a:gs pos="13000">
              <a:srgbClr val="A0EBDC">
                <a:alpha val="84000"/>
              </a:srgbClr>
            </a:gs>
            <a:gs pos="68000">
              <a:srgbClr val="EBB64C"/>
            </a:gs>
            <a:gs pos="100000">
              <a:srgbClr val="EBB64C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C597B6D-ECCC-45D7-A7D9-09CCD966276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63D6C4-4840-40CC-AC84-17E24B3B7BDE}" type="slidenum">
              <a:rPr lang="en-GB" smtClean="0"/>
              <a:pPr/>
              <a:t>2</a:t>
            </a:fld>
            <a:endParaRPr lang="en-GB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D9EF197-45C0-4BA0-B3CF-B4F19521DC6F}"/>
              </a:ext>
            </a:extLst>
          </p:cNvPr>
          <p:cNvSpPr/>
          <p:nvPr/>
        </p:nvSpPr>
        <p:spPr>
          <a:xfrm>
            <a:off x="695426" y="395121"/>
            <a:ext cx="980974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cap="none" spc="0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Topic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89FEC3-868A-45A1-9EAB-CB16F64E466D}"/>
              </a:ext>
            </a:extLst>
          </p:cNvPr>
          <p:cNvSpPr txBox="1"/>
          <p:nvPr/>
        </p:nvSpPr>
        <p:spPr>
          <a:xfrm>
            <a:off x="3949700" y="6488668"/>
            <a:ext cx="49295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……………………………………………………..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F4B286-5A84-47DF-8BC9-AB3D5D9CFF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01918"/>
            <a:ext cx="12192000" cy="56560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6F296D3-6700-4947-ACFC-48EFF9465A1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7083" b="53056" l="52344" r="84375">
                        <a14:foregroundMark x1="66641" y1="30972" x2="65000" y2="37361"/>
                        <a14:foregroundMark x1="65781" y1="30417" x2="65625" y2="34167"/>
                        <a14:foregroundMark x1="65156" y1="28472" x2="58359" y2="37778"/>
                        <a14:foregroundMark x1="58438" y1="30694" x2="57344" y2="37778"/>
                        <a14:foregroundMark x1="59688" y1="28611" x2="59844" y2="36250"/>
                        <a14:foregroundMark x1="66719" y1="25278" x2="66953" y2="33056"/>
                        <a14:foregroundMark x1="69141" y1="25972" x2="70313" y2="39722"/>
                        <a14:foregroundMark x1="70313" y1="39722" x2="69297" y2="41250"/>
                        <a14:foregroundMark x1="68672" y1="29722" x2="72422" y2="38611"/>
                        <a14:foregroundMark x1="72813" y1="29306" x2="75234" y2="41528"/>
                        <a14:foregroundMark x1="75469" y1="27639" x2="74844" y2="40139"/>
                        <a14:foregroundMark x1="77109" y1="29306" x2="77109" y2="40000"/>
                        <a14:foregroundMark x1="80078" y1="30972" x2="75000" y2="38750"/>
                        <a14:foregroundMark x1="75000" y1="38750" x2="61172" y2="28333"/>
                        <a14:foregroundMark x1="61172" y1="28333" x2="55391" y2="33056"/>
                        <a14:foregroundMark x1="55391" y1="33056" x2="53516" y2="29306"/>
                        <a14:foregroundMark x1="54922" y1="29028" x2="56016" y2="40694"/>
                        <a14:foregroundMark x1="56016" y1="40694" x2="62891" y2="41944"/>
                        <a14:foregroundMark x1="62891" y1="41944" x2="60703" y2="41806"/>
                        <a14:foregroundMark x1="58359" y1="40139" x2="58359" y2="40139"/>
                        <a14:foregroundMark x1="60781" y1="38889" x2="61094" y2="39444"/>
                        <a14:foregroundMark x1="61094" y1="39444" x2="60156" y2="39444"/>
                        <a14:foregroundMark x1="70547" y1="44444" x2="70547" y2="44444"/>
                        <a14:foregroundMark x1="70625" y1="40694" x2="71250" y2="40694"/>
                        <a14:foregroundMark x1="72734" y1="42222" x2="74063" y2="43194"/>
                        <a14:foregroundMark x1="74531" y1="42361" x2="75234" y2="42361"/>
                        <a14:foregroundMark x1="75469" y1="42361" x2="76406" y2="42639"/>
                        <a14:foregroundMark x1="78203" y1="42778" x2="79141" y2="43194"/>
                        <a14:foregroundMark x1="79531" y1="43194" x2="81328" y2="42917"/>
                        <a14:foregroundMark x1="81719" y1="41111" x2="81875" y2="39444"/>
                        <a14:foregroundMark x1="82109" y1="38333" x2="82109" y2="37500"/>
                        <a14:foregroundMark x1="81875" y1="36667" x2="81875" y2="36667"/>
                        <a14:foregroundMark x1="81875" y1="36667" x2="84063" y2="36250"/>
                        <a14:foregroundMark x1="84609" y1="39444" x2="84609" y2="39444"/>
                        <a14:foregroundMark x1="71016" y1="22639" x2="71016" y2="22639"/>
                        <a14:foregroundMark x1="68516" y1="19028" x2="68516" y2="19028"/>
                        <a14:foregroundMark x1="68984" y1="19861" x2="68984" y2="19861"/>
                        <a14:foregroundMark x1="52656" y1="31944" x2="52656" y2="31944"/>
                        <a14:foregroundMark x1="52500" y1="31528" x2="52500" y2="31528"/>
                        <a14:foregroundMark x1="65234" y1="21806" x2="65391" y2="21250"/>
                        <a14:foregroundMark x1="74844" y1="32222" x2="74922" y2="32639"/>
                        <a14:foregroundMark x1="72891" y1="27222" x2="72891" y2="27222"/>
                        <a14:foregroundMark x1="73125" y1="27222" x2="73750" y2="27361"/>
                        <a14:foregroundMark x1="75000" y1="27917" x2="75781" y2="28333"/>
                        <a14:foregroundMark x1="80234" y1="27917" x2="80234" y2="27917"/>
                        <a14:foregroundMark x1="77734" y1="27639" x2="77734" y2="27639"/>
                        <a14:foregroundMark x1="80469" y1="28333" x2="80781" y2="29028"/>
                        <a14:foregroundMark x1="82344" y1="32917" x2="82734" y2="33889"/>
                        <a14:foregroundMark x1="82734" y1="33889" x2="81797" y2="33056"/>
                        <a14:foregroundMark x1="80078" y1="26250" x2="79688" y2="25833"/>
                        <a14:foregroundMark x1="82109" y1="40139" x2="82109" y2="40139"/>
                        <a14:foregroundMark x1="69375" y1="20972" x2="69375" y2="20972"/>
                        <a14:foregroundMark x1="66328" y1="23194" x2="66328" y2="23194"/>
                        <a14:foregroundMark x1="69297" y1="23611" x2="69297" y2="23611"/>
                        <a14:foregroundMark x1="70625" y1="31667" x2="70625" y2="31667"/>
                        <a14:foregroundMark x1="67031" y1="31250" x2="67031" y2="31250"/>
                        <a14:foregroundMark x1="68125" y1="17639" x2="68125" y2="17639"/>
                        <a14:foregroundMark x1="69922" y1="17222" x2="69922" y2="17222"/>
                        <a14:foregroundMark x1="69844" y1="17361" x2="69844" y2="17361"/>
                        <a14:foregroundMark x1="52656" y1="31667" x2="52734" y2="32361"/>
                        <a14:backgroundMark x1="84453" y1="43472" x2="84453" y2="43472"/>
                        <a14:backgroundMark x1="84531" y1="42639" x2="84531" y2="42639"/>
                        <a14:backgroundMark x1="84531" y1="42639" x2="84531" y2="42639"/>
                        <a14:backgroundMark x1="84531" y1="42500" x2="84531" y2="42222"/>
                        <a14:backgroundMark x1="66328" y1="17222" x2="66328" y2="17222"/>
                        <a14:backgroundMark x1="69766" y1="17083" x2="69766" y2="17083"/>
                        <a14:backgroundMark x1="52344" y1="31389" x2="52344" y2="31389"/>
                        <a14:backgroundMark x1="52422" y1="32083" x2="52422" y2="32083"/>
                        <a14:backgroundMark x1="52422" y1="31806" x2="52422" y2="31806"/>
                        <a14:backgroundMark x1="52344" y1="31806" x2="52188" y2="31806"/>
                      </a14:backgroundRemoval>
                    </a14:imgEffect>
                  </a14:imgLayer>
                </a14:imgProps>
              </a:ext>
            </a:extLst>
          </a:blip>
          <a:srcRect l="50000" t="15990" r="12361" b="42222"/>
          <a:stretch/>
        </p:blipFill>
        <p:spPr>
          <a:xfrm>
            <a:off x="4396571" y="251808"/>
            <a:ext cx="2265349" cy="1414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88599"/>
      </p:ext>
    </p:extLst>
  </p:cSld>
  <p:clrMapOvr>
    <a:masterClrMapping/>
  </p:clrMapOvr>
  <p:transition spd="slow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352">
            <a:alpha val="84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57885FB-50FD-401A-878E-7531A50EF7D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692B1F5-1B26-437F-A0B6-160BB71D7129}" type="slidenum">
              <a:rPr lang="zh-CN" altLang="en-GB" smtClean="0"/>
              <a:pPr>
                <a:defRPr/>
              </a:pPr>
              <a:t>20</a:t>
            </a:fld>
            <a:endParaRPr lang="en-GB" altLang="zh-CN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BF79A51-9EEB-42D4-A757-E68EF3FE0E71}"/>
              </a:ext>
            </a:extLst>
          </p:cNvPr>
          <p:cNvSpPr/>
          <p:nvPr/>
        </p:nvSpPr>
        <p:spPr>
          <a:xfrm>
            <a:off x="3671502" y="648911"/>
            <a:ext cx="4848995" cy="715089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 fontAlgn="base"/>
            <a:r>
              <a:rPr lang="en-US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Future of Li-Fi</a:t>
            </a:r>
            <a:endParaRPr lang="en-US" sz="3600" b="1" i="0" dirty="0"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9CA5DE-FC56-44F7-9471-89B309B8FAA2}"/>
              </a:ext>
            </a:extLst>
          </p:cNvPr>
          <p:cNvSpPr txBox="1"/>
          <p:nvPr/>
        </p:nvSpPr>
        <p:spPr>
          <a:xfrm>
            <a:off x="1218232" y="2736502"/>
            <a:ext cx="670656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By 2020 ….. </a:t>
            </a:r>
          </a:p>
          <a:p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80 billion IoT devices </a:t>
            </a:r>
            <a:b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10 times the world population!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D9D045F-C6CD-4FF5-B161-61E17647F6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88064" y="1787465"/>
            <a:ext cx="7927872" cy="5070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846504"/>
      </p:ext>
    </p:extLst>
  </p:cSld>
  <p:clrMapOvr>
    <a:masterClrMapping/>
  </p:clrMapOvr>
  <p:transition advClick="0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3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6398460-C80E-4C4F-AEB8-7BF76970D8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692B1F5-1B26-437F-A0B6-160BB71D7129}" type="slidenum">
              <a:rPr lang="zh-CN" altLang="en-GB" smtClean="0"/>
              <a:pPr>
                <a:defRPr/>
              </a:pPr>
              <a:t>21</a:t>
            </a:fld>
            <a:endParaRPr lang="en-GB" altLang="zh-CN"/>
          </a:p>
        </p:txBody>
      </p:sp>
      <p:pic>
        <p:nvPicPr>
          <p:cNvPr id="1026" name="Picture 2" descr="Image result for city with wires in bd">
            <a:extLst>
              <a:ext uri="{FF2B5EF4-FFF2-40B4-BE49-F238E27FC236}">
                <a16:creationId xmlns:a16="http://schemas.microsoft.com/office/drawing/2014/main" id="{85B04213-657F-467C-93AD-3AFC5F7058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6551" y="0"/>
            <a:ext cx="2867722" cy="4331664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3">
            <a:extLst>
              <a:ext uri="{FF2B5EF4-FFF2-40B4-BE49-F238E27FC236}">
                <a16:creationId xmlns:a16="http://schemas.microsoft.com/office/drawing/2014/main" id="{E1F60FA2-3C75-46CD-8444-86941415B36C}"/>
              </a:ext>
            </a:extLst>
          </p:cNvPr>
          <p:cNvSpPr txBox="1">
            <a:spLocks/>
          </p:cNvSpPr>
          <p:nvPr/>
        </p:nvSpPr>
        <p:spPr>
          <a:xfrm>
            <a:off x="9362872" y="3586649"/>
            <a:ext cx="2795081" cy="745015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/>
                </a:solidFill>
              </a:rPr>
              <a:t>Old Dhaka</a:t>
            </a:r>
          </a:p>
        </p:txBody>
      </p:sp>
      <p:pic>
        <p:nvPicPr>
          <p:cNvPr id="1028" name="Picture 4" descr="Image result for city with wires in bd">
            <a:extLst>
              <a:ext uri="{FF2B5EF4-FFF2-40B4-BE49-F238E27FC236}">
                <a16:creationId xmlns:a16="http://schemas.microsoft.com/office/drawing/2014/main" id="{F1DE4FAB-AD35-43A2-B39D-FE520412AD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34" y="1536893"/>
            <a:ext cx="9324278" cy="5244907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302205C-A23F-4796-AC2F-A2E4D6938E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69367" y="4719342"/>
            <a:ext cx="2582089" cy="1750979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A1371B2-C919-4F42-B441-C54F4C27DF20}"/>
              </a:ext>
            </a:extLst>
          </p:cNvPr>
          <p:cNvSpPr txBox="1"/>
          <p:nvPr/>
        </p:nvSpPr>
        <p:spPr>
          <a:xfrm>
            <a:off x="671208" y="311445"/>
            <a:ext cx="5020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😐</a:t>
            </a:r>
          </a:p>
        </p:txBody>
      </p:sp>
    </p:spTree>
    <p:extLst>
      <p:ext uri="{BB962C8B-B14F-4D97-AF65-F5344CB8AC3E}">
        <p14:creationId xmlns:p14="http://schemas.microsoft.com/office/powerpoint/2010/main" val="1276770285"/>
      </p:ext>
    </p:extLst>
  </p:cSld>
  <p:clrMapOvr>
    <a:masterClrMapping/>
  </p:clrMapOvr>
  <p:transition advClick="0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999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ED25929-270F-4627-B9AE-01851D579DE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692B1F5-1B26-437F-A0B6-160BB71D7129}" type="slidenum">
              <a:rPr lang="zh-CN" altLang="en-GB" smtClean="0"/>
              <a:pPr>
                <a:defRPr/>
              </a:pPr>
              <a:t>22</a:t>
            </a:fld>
            <a:endParaRPr lang="en-GB" altLang="zh-C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61C8D6-E3A2-47B3-96F9-219BD64794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3676" y="3358544"/>
            <a:ext cx="6608323" cy="34994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64C2E00-558A-4F5D-9301-109EA2D477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757" y="1267348"/>
            <a:ext cx="4931924" cy="329862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9854005-3D7E-472F-AD8C-F12797674C5C}"/>
              </a:ext>
            </a:extLst>
          </p:cNvPr>
          <p:cNvSpPr txBox="1"/>
          <p:nvPr/>
        </p:nvSpPr>
        <p:spPr>
          <a:xfrm>
            <a:off x="2305455" y="4815191"/>
            <a:ext cx="1351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Li-fi Dongle</a:t>
            </a:r>
          </a:p>
        </p:txBody>
      </p:sp>
    </p:spTree>
    <p:extLst>
      <p:ext uri="{BB962C8B-B14F-4D97-AF65-F5344CB8AC3E}">
        <p14:creationId xmlns:p14="http://schemas.microsoft.com/office/powerpoint/2010/main" val="2850729908"/>
      </p:ext>
    </p:extLst>
  </p:cSld>
  <p:clrMapOvr>
    <a:masterClrMapping/>
  </p:clrMapOvr>
  <p:transition advClick="0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3F22F7-067B-4D71-A865-50B17C48F9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967394D-1DE1-405E-AF87-C6AFBBDA70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04" b="7285"/>
          <a:stretch/>
        </p:blipFill>
        <p:spPr>
          <a:xfrm>
            <a:off x="0" y="1"/>
            <a:ext cx="12192000" cy="6858000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7B2BD47-9465-448D-9971-E032342E5D71}"/>
              </a:ext>
            </a:extLst>
          </p:cNvPr>
          <p:cNvSpPr txBox="1"/>
          <p:nvPr/>
        </p:nvSpPr>
        <p:spPr>
          <a:xfrm>
            <a:off x="2490281" y="4182895"/>
            <a:ext cx="7441659" cy="646331"/>
          </a:xfrm>
          <a:prstGeom prst="rect">
            <a:avLst/>
          </a:prstGeom>
          <a:solidFill>
            <a:schemeClr val="dk1">
              <a:alpha val="51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Arial Black" panose="020B0A04020102020204" pitchFamily="34" charset="0"/>
              </a:rPr>
              <a:t>Li-Fi</a:t>
            </a:r>
          </a:p>
        </p:txBody>
      </p:sp>
    </p:spTree>
    <p:extLst>
      <p:ext uri="{BB962C8B-B14F-4D97-AF65-F5344CB8AC3E}">
        <p14:creationId xmlns:p14="http://schemas.microsoft.com/office/powerpoint/2010/main" val="2430278565"/>
      </p:ext>
    </p:extLst>
  </p:cSld>
  <p:clrMapOvr>
    <a:masterClrMapping/>
  </p:clrMapOvr>
  <p:transition spd="slow" advClick="0">
    <p:comb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1D1D36C-D941-4D59-AF99-017E2B106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GB" smtClean="0"/>
              <a:pPr/>
              <a:t>3</a:t>
            </a:fld>
            <a:endParaRPr lang="en-GB" dirty="0"/>
          </a:p>
        </p:txBody>
      </p:sp>
      <p:sp>
        <p:nvSpPr>
          <p:cNvPr id="17" name="Title 16">
            <a:extLst>
              <a:ext uri="{FF2B5EF4-FFF2-40B4-BE49-F238E27FC236}">
                <a16:creationId xmlns:a16="http://schemas.microsoft.com/office/drawing/2014/main" id="{9F5F1A32-06F4-4227-A0D8-A0D520E7532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4500" y="542925"/>
            <a:ext cx="3136900" cy="590931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Team Member</a:t>
            </a:r>
          </a:p>
        </p:txBody>
      </p:sp>
      <p:graphicFrame>
        <p:nvGraphicFramePr>
          <p:cNvPr id="18" name="Diagram 17">
            <a:extLst>
              <a:ext uri="{FF2B5EF4-FFF2-40B4-BE49-F238E27FC236}">
                <a16:creationId xmlns:a16="http://schemas.microsoft.com/office/drawing/2014/main" id="{3EDEF0DD-0C95-44AA-A139-3047E0EFE2B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82829938"/>
              </p:ext>
            </p:extLst>
          </p:nvPr>
        </p:nvGraphicFramePr>
        <p:xfrm>
          <a:off x="1339850" y="2311400"/>
          <a:ext cx="4483099" cy="29887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9" name="Diagram 18">
            <a:extLst>
              <a:ext uri="{FF2B5EF4-FFF2-40B4-BE49-F238E27FC236}">
                <a16:creationId xmlns:a16="http://schemas.microsoft.com/office/drawing/2014/main" id="{5A28F16D-42B0-4652-9022-623E1BD6DE4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21563711"/>
              </p:ext>
            </p:extLst>
          </p:nvPr>
        </p:nvGraphicFramePr>
        <p:xfrm>
          <a:off x="6369051" y="2311400"/>
          <a:ext cx="4483099" cy="29887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2635697683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8" grpId="0">
        <p:bldAsOne/>
      </p:bldGraphic>
      <p:bldGraphic spid="19" grpId="0">
        <p:bldAsOne/>
      </p:bldGraphic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8533B5E-0662-46D0-94DB-EF6C925071A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85600" y="6315075"/>
            <a:ext cx="406400" cy="365125"/>
          </a:xfrm>
        </p:spPr>
        <p:txBody>
          <a:bodyPr/>
          <a:lstStyle/>
          <a:p>
            <a:fld id="{C263D6C4-4840-40CC-AC84-17E24B3B7BDE}" type="slidenum">
              <a:rPr lang="en-GB" smtClean="0"/>
              <a:pPr/>
              <a:t>4</a:t>
            </a:fld>
            <a:endParaRPr lang="en-GB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C91532F-ECFC-44DD-B4B7-E2FB7AC414B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870329" y="2855177"/>
            <a:ext cx="3729037" cy="1118618"/>
          </a:xfrm>
          <a:prstGeom prst="roundRect">
            <a:avLst/>
          </a:prstGeom>
          <a:noFill/>
        </p:spPr>
        <p:txBody>
          <a:bodyPr>
            <a:noAutofit/>
          </a:bodyPr>
          <a:lstStyle/>
          <a:p>
            <a:r>
              <a:rPr lang="en-US" sz="2800" b="1" dirty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Noor </a:t>
            </a:r>
            <a:r>
              <a:rPr lang="en-US" sz="2800" b="1" dirty="0" err="1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Afia</a:t>
            </a:r>
            <a:r>
              <a:rPr lang="en-US" sz="2800" b="1" dirty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Shammi</a:t>
            </a:r>
            <a:r>
              <a:rPr lang="en-US" sz="2800" b="1" dirty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181-15-1928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414AF8A-8826-404D-AA59-3BB004F11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1251" y="2869691"/>
            <a:ext cx="2773204" cy="1118618"/>
          </a:xfrm>
        </p:spPr>
        <p:txBody>
          <a:bodyPr/>
          <a:lstStyle/>
          <a:p>
            <a:r>
              <a:rPr lang="en-US" dirty="0"/>
              <a:t>Intro</a:t>
            </a:r>
          </a:p>
        </p:txBody>
      </p:sp>
    </p:spTree>
    <p:extLst>
      <p:ext uri="{BB962C8B-B14F-4D97-AF65-F5344CB8AC3E}">
        <p14:creationId xmlns:p14="http://schemas.microsoft.com/office/powerpoint/2010/main" val="1914414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3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C6B2DC-4134-4A09-B6BA-D12250791A6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595796" y="6324600"/>
            <a:ext cx="2540000" cy="457200"/>
          </a:xfrm>
        </p:spPr>
        <p:txBody>
          <a:bodyPr/>
          <a:lstStyle/>
          <a:p>
            <a:fld id="{C263D6C4-4840-40CC-AC84-17E24B3B7BDE}" type="slidenum">
              <a:rPr lang="en-GB" smtClean="0">
                <a:solidFill>
                  <a:schemeClr val="bg1"/>
                </a:solidFill>
              </a:rPr>
              <a:pPr/>
              <a:t>5</a:t>
            </a:fld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FD832A6-2D9A-4CEF-96FA-199BB5B38407}"/>
              </a:ext>
            </a:extLst>
          </p:cNvPr>
          <p:cNvSpPr txBox="1"/>
          <p:nvPr/>
        </p:nvSpPr>
        <p:spPr>
          <a:xfrm>
            <a:off x="4701567" y="1179198"/>
            <a:ext cx="2323037" cy="85129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Li-Fi 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9DC522F-EA28-4FA2-A198-8FBD918E9D15}"/>
              </a:ext>
            </a:extLst>
          </p:cNvPr>
          <p:cNvSpPr txBox="1"/>
          <p:nvPr/>
        </p:nvSpPr>
        <p:spPr>
          <a:xfrm>
            <a:off x="1764960" y="2708892"/>
            <a:ext cx="8196252" cy="1736646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Li-Fi is wireless communication technology, which utilizes light to transmit data and position between devices. The term was first introduced by Harald Haas during a 2011 TED Global talk in Edinburgh.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FEDAE3C-BFD0-4567-8526-3CD6673443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750" b="90917" l="9818" r="89796">
                        <a14:foregroundMark x1="50800" y1="11667" x2="50800" y2="11667"/>
                        <a14:foregroundMark x1="50524" y1="6500" x2="50524" y2="6500"/>
                        <a14:foregroundMark x1="46939" y1="5167" x2="46939" y2="5167"/>
                        <a14:foregroundMark x1="44622" y1="10833" x2="44622" y2="10833"/>
                        <a14:foregroundMark x1="44953" y1="5167" x2="44953" y2="5167"/>
                        <a14:foregroundMark x1="44953" y1="3000" x2="44953" y2="3000"/>
                        <a14:foregroundMark x1="44236" y1="1750" x2="44236" y2="1750"/>
                        <a14:foregroundMark x1="50800" y1="90917" x2="50800" y2="9091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06255" y="0"/>
            <a:ext cx="4827209" cy="3195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396293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3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BD4BF64-1E5A-4C70-92C1-39449456E41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692B1F5-1B26-437F-A0B6-160BB71D7129}" type="slidenum">
              <a:rPr lang="zh-CN" altLang="en-GB" smtClean="0"/>
              <a:pPr>
                <a:defRPr/>
              </a:pPr>
              <a:t>6</a:t>
            </a:fld>
            <a:endParaRPr lang="en-GB" altLang="zh-C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0E0EC1-DF3C-4BA2-9A62-BF99839E797B}"/>
              </a:ext>
            </a:extLst>
          </p:cNvPr>
          <p:cNvSpPr txBox="1"/>
          <p:nvPr/>
        </p:nvSpPr>
        <p:spPr>
          <a:xfrm>
            <a:off x="3771101" y="554839"/>
            <a:ext cx="4452085" cy="715089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History of  Li-Fi ?</a:t>
            </a:r>
          </a:p>
        </p:txBody>
      </p:sp>
      <p:sp>
        <p:nvSpPr>
          <p:cNvPr id="6" name="Rectangle: Top Corners Rounded 5">
            <a:extLst>
              <a:ext uri="{FF2B5EF4-FFF2-40B4-BE49-F238E27FC236}">
                <a16:creationId xmlns:a16="http://schemas.microsoft.com/office/drawing/2014/main" id="{41C12120-002A-4163-9907-CD94EB3A0D47}"/>
              </a:ext>
            </a:extLst>
          </p:cNvPr>
          <p:cNvSpPr/>
          <p:nvPr/>
        </p:nvSpPr>
        <p:spPr>
          <a:xfrm>
            <a:off x="1136911" y="2229630"/>
            <a:ext cx="8515090" cy="1710095"/>
          </a:xfrm>
          <a:prstGeom prst="round2Same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Li-Fi was created in 1997 and created by Harald Haas. Li-Fi has shown that it's 100 times faster than Wi-Fi. In October 2011, companies and industry groups formed the Li-Fi consortium, to promote high-speed optical wireless system and to overcome the limited amount of radio-based wireless spectrum available by exploiting a completely different part of the electromagnetic spectrum.</a:t>
            </a:r>
            <a:endParaRPr 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F2D90DB-6248-4D28-9004-B8993FDCEB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881073" y="1021802"/>
            <a:ext cx="2486025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019172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3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3CE3806-3754-45AF-92EC-B4B3F7A7036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692B1F5-1B26-437F-A0B6-160BB71D7129}" type="slidenum">
              <a:rPr lang="zh-CN" altLang="en-GB" smtClean="0"/>
              <a:pPr>
                <a:defRPr/>
              </a:pPr>
              <a:t>7</a:t>
            </a:fld>
            <a:endParaRPr lang="en-GB" altLang="zh-C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D13321-3BE4-4FBA-9F70-A333BA4775EE}"/>
              </a:ext>
            </a:extLst>
          </p:cNvPr>
          <p:cNvSpPr txBox="1"/>
          <p:nvPr/>
        </p:nvSpPr>
        <p:spPr>
          <a:xfrm>
            <a:off x="2990561" y="3105507"/>
            <a:ext cx="6154671" cy="646986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Where Li Fi technology is used?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117F21-30CB-40D2-93CB-DB28EEA066D8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3906">
                        <a14:foregroundMark x1="17109" y1="47500" x2="17109" y2="47500"/>
                        <a14:foregroundMark x1="39844" y1="46806" x2="39844" y2="46806"/>
                        <a14:foregroundMark x1="48203" y1="36250" x2="48203" y2="36250"/>
                        <a14:foregroundMark x1="41719" y1="57639" x2="41719" y2="57639"/>
                        <a14:foregroundMark x1="39766" y1="69167" x2="39766" y2="69167"/>
                        <a14:foregroundMark x1="40234" y1="72500" x2="40234" y2="72500"/>
                        <a14:foregroundMark x1="39688" y1="76806" x2="39688" y2="76806"/>
                        <a14:foregroundMark x1="53828" y1="64722" x2="53828" y2="64722"/>
                        <a14:foregroundMark x1="76641" y1="57083" x2="76641" y2="57083"/>
                        <a14:foregroundMark x1="75156" y1="38333" x2="75156" y2="38333"/>
                        <a14:foregroundMark x1="83281" y1="41667" x2="83281" y2="41667"/>
                        <a14:foregroundMark x1="84219" y1="34583" x2="84219" y2="34583"/>
                        <a14:foregroundMark x1="89141" y1="38194" x2="89141" y2="38194"/>
                        <a14:foregroundMark x1="93906" y1="44444" x2="93906" y2="44444"/>
                        <a14:foregroundMark x1="93750" y1="44722" x2="93750" y2="44722"/>
                        <a14:foregroundMark x1="93438" y1="31667" x2="93438" y2="31667"/>
                        <a14:foregroundMark x1="89375" y1="14028" x2="89375" y2="14028"/>
                        <a14:foregroundMark x1="88750" y1="14444" x2="88750" y2="1444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281000" y="644718"/>
            <a:ext cx="2201147" cy="1238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8631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F366F1D-39B9-46EA-8591-60006C4381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4562" y="2589471"/>
            <a:ext cx="3729037" cy="1679057"/>
          </a:xfrm>
        </p:spPr>
        <p:txBody>
          <a:bodyPr>
            <a:noAutofit/>
          </a:bodyPr>
          <a:lstStyle/>
          <a:p>
            <a:r>
              <a:rPr lang="en-US" sz="2800" dirty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Implementation</a:t>
            </a:r>
            <a:endParaRPr lang="en-US" sz="24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8533B5E-0662-46D0-94DB-EF6C925071A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85600" y="6315075"/>
            <a:ext cx="406400" cy="365125"/>
          </a:xfrm>
        </p:spPr>
        <p:txBody>
          <a:bodyPr/>
          <a:lstStyle/>
          <a:p>
            <a:fld id="{C263D6C4-4840-40CC-AC84-17E24B3B7BDE}" type="slidenum">
              <a:rPr lang="en-GB" smtClean="0"/>
              <a:pPr/>
              <a:t>8</a:t>
            </a:fld>
            <a:endParaRPr lang="en-GB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C91532F-ECFC-44DD-B4B7-E2FB7AC414B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36232" y="2855177"/>
            <a:ext cx="3729037" cy="1118618"/>
          </a:xfrm>
          <a:prstGeom prst="roundRect">
            <a:avLst/>
          </a:prstGeom>
          <a:noFill/>
        </p:spPr>
        <p:txBody>
          <a:bodyPr>
            <a:noAutofit/>
          </a:bodyPr>
          <a:lstStyle/>
          <a:p>
            <a:r>
              <a:rPr lang="en-US" sz="3200" b="1" dirty="0" err="1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Sabbir</a:t>
            </a:r>
            <a:r>
              <a:rPr lang="en-US" sz="3200" b="1" dirty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Ahmed</a:t>
            </a:r>
          </a:p>
          <a:p>
            <a:r>
              <a:rPr lang="en-US" sz="3200" b="1" dirty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181-15-1996</a:t>
            </a:r>
          </a:p>
        </p:txBody>
      </p:sp>
    </p:spTree>
    <p:extLst>
      <p:ext uri="{BB962C8B-B14F-4D97-AF65-F5344CB8AC3E}">
        <p14:creationId xmlns:p14="http://schemas.microsoft.com/office/powerpoint/2010/main" val="26668447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3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16BF69C-CCA0-4EFD-8EF2-5CEB6886F6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5026" y="418626"/>
            <a:ext cx="4267200" cy="571499"/>
          </a:xfr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 of  Li-Fi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BD4BF64-1E5A-4C70-92C1-39449456E41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692B1F5-1B26-437F-A0B6-160BB71D7129}" type="slidenum">
              <a:rPr lang="zh-CN" altLang="en-GB" smtClean="0"/>
              <a:pPr>
                <a:defRPr/>
              </a:pPr>
              <a:t>9</a:t>
            </a:fld>
            <a:endParaRPr lang="en-GB" altLang="zh-C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84A7588-7A9C-4856-81BE-889923C0C0F9}"/>
              </a:ext>
            </a:extLst>
          </p:cNvPr>
          <p:cNvSpPr/>
          <p:nvPr/>
        </p:nvSpPr>
        <p:spPr>
          <a:xfrm>
            <a:off x="2605675" y="5083045"/>
            <a:ext cx="717344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LI-FI product consists of three primary sub assemblies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E64EC3B0-0D85-49EC-B922-2DB45936E8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04002542"/>
              </p:ext>
            </p:extLst>
          </p:nvPr>
        </p:nvGraphicFramePr>
        <p:xfrm>
          <a:off x="3119625" y="1214643"/>
          <a:ext cx="5249332" cy="34995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A11746C8-38DD-416B-84CB-D80C60DDC04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9896272" y="1735486"/>
            <a:ext cx="1729149" cy="2237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330004"/>
      </p:ext>
    </p:extLst>
  </p:cSld>
  <p:clrMapOvr>
    <a:masterClrMapping/>
  </p:clrMapOvr>
  <p:transition spd="slow" advClick="0">
    <p:wipe/>
  </p:transition>
</p:sld>
</file>

<file path=ppt/theme/theme1.xml><?xml version="1.0" encoding="utf-8"?>
<a:theme xmlns:a="http://schemas.openxmlformats.org/drawingml/2006/main" name="1_Office Theme">
  <a:themeElements>
    <a:clrScheme name="Custom 12">
      <a:dk1>
        <a:srgbClr val="000000"/>
      </a:dk1>
      <a:lt1>
        <a:srgbClr val="FFFFFF"/>
      </a:lt1>
      <a:dk2>
        <a:srgbClr val="6D6E71"/>
      </a:dk2>
      <a:lt2>
        <a:srgbClr val="58595B"/>
      </a:lt2>
      <a:accent1>
        <a:srgbClr val="0065A4"/>
      </a:accent1>
      <a:accent2>
        <a:srgbClr val="47C3D3"/>
      </a:accent2>
      <a:accent3>
        <a:srgbClr val="8F2D63"/>
      </a:accent3>
      <a:accent4>
        <a:srgbClr val="1A6871"/>
      </a:accent4>
      <a:accent5>
        <a:srgbClr val="0C4360"/>
      </a:accent5>
      <a:accent6>
        <a:srgbClr val="F47735"/>
      </a:accent6>
      <a:hlink>
        <a:srgbClr val="00559A"/>
      </a:hlink>
      <a:folHlink>
        <a:srgbClr val="595851"/>
      </a:folHlink>
    </a:clrScheme>
    <a:fontScheme name="Custom 3">
      <a:majorFont>
        <a:latin typeface="Trebuchet MS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ttern_Template_02_CA - v4" id="{4EEF56C3-EEFC-48A7-8548-6C1D4240D170}" vid="{CAB35229-5F5E-4461-A564-67378469208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34D8CE9-5BE0-4C8E-AF29-B0537D1688F0}">
  <ds:schemaRefs>
    <ds:schemaRef ds:uri="http://purl.org/dc/terms/"/>
    <ds:schemaRef ds:uri="http://schemas.openxmlformats.org/package/2006/metadata/core-properties"/>
    <ds:schemaRef ds:uri="16c05727-aa75-4e4a-9b5f-8a80a1165891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microsoft.com/office/2006/documentManagement/types"/>
    <ds:schemaRef ds:uri="71af3243-3dd4-4a8d-8c0d-dd76da1f02a5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2B045594-94A0-4555-864E-6B366371DA6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E8D1DF0-0ADE-4CE3-A768-63C8EC6A020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699</Words>
  <Application>Microsoft Office PowerPoint</Application>
  <PresentationFormat>Widescreen</PresentationFormat>
  <Paragraphs>114</Paragraphs>
  <Slides>23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2" baseType="lpstr">
      <vt:lpstr>Algerian</vt:lpstr>
      <vt:lpstr>Arial</vt:lpstr>
      <vt:lpstr>Arial Black</vt:lpstr>
      <vt:lpstr>Calibri</vt:lpstr>
      <vt:lpstr>Times New Roman</vt:lpstr>
      <vt:lpstr>Trade Gothic LT Pro</vt:lpstr>
      <vt:lpstr>Trebuchet MS</vt:lpstr>
      <vt:lpstr>Wingdings</vt:lpstr>
      <vt:lpstr>1_Office Theme</vt:lpstr>
      <vt:lpstr>Welcome</vt:lpstr>
      <vt:lpstr>PowerPoint Presentation</vt:lpstr>
      <vt:lpstr>Team Member</vt:lpstr>
      <vt:lpstr>Intro</vt:lpstr>
      <vt:lpstr>PowerPoint Presentation</vt:lpstr>
      <vt:lpstr>PowerPoint Presentation</vt:lpstr>
      <vt:lpstr>PowerPoint Presentation</vt:lpstr>
      <vt:lpstr> Implementation</vt:lpstr>
      <vt:lpstr>Implementation of  Li-Fi</vt:lpstr>
      <vt:lpstr>PowerPoint Presentation</vt:lpstr>
      <vt:lpstr>PowerPoint Presentation</vt:lpstr>
      <vt:lpstr> Issue  &amp;  process </vt:lpstr>
      <vt:lpstr>PowerPoint Presentation</vt:lpstr>
      <vt:lpstr>PowerPoint Presentation</vt:lpstr>
      <vt:lpstr>PowerPoint Presentation</vt:lpstr>
      <vt:lpstr>Making the right  decision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lastModifiedBy/>
  <cp:revision>1</cp:revision>
  <dcterms:created xsi:type="dcterms:W3CDTF">2019-11-02T15:22:10Z</dcterms:created>
  <dcterms:modified xsi:type="dcterms:W3CDTF">2019-11-25T19:23:24Z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